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6"/>
  </p:notesMasterIdLst>
  <p:sldIdLst>
    <p:sldId id="256" r:id="rId2"/>
    <p:sldId id="287" r:id="rId3"/>
    <p:sldId id="275" r:id="rId4"/>
    <p:sldId id="281" r:id="rId5"/>
    <p:sldId id="277" r:id="rId6"/>
    <p:sldId id="257" r:id="rId7"/>
    <p:sldId id="258" r:id="rId8"/>
    <p:sldId id="259" r:id="rId9"/>
    <p:sldId id="260" r:id="rId10"/>
    <p:sldId id="262" r:id="rId11"/>
    <p:sldId id="261" r:id="rId12"/>
    <p:sldId id="264" r:id="rId13"/>
    <p:sldId id="265" r:id="rId14"/>
    <p:sldId id="268" r:id="rId15"/>
    <p:sldId id="269" r:id="rId16"/>
    <p:sldId id="273" r:id="rId17"/>
    <p:sldId id="288" r:id="rId18"/>
    <p:sldId id="290" r:id="rId19"/>
    <p:sldId id="291" r:id="rId20"/>
    <p:sldId id="279" r:id="rId21"/>
    <p:sldId id="280" r:id="rId22"/>
    <p:sldId id="282" r:id="rId23"/>
    <p:sldId id="284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D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 autoAdjust="0"/>
    <p:restoredTop sz="83671" autoAdjust="0"/>
  </p:normalViewPr>
  <p:slideViewPr>
    <p:cSldViewPr snapToGrid="0">
      <p:cViewPr varScale="1">
        <p:scale>
          <a:sx n="56" d="100"/>
          <a:sy n="56" d="100"/>
        </p:scale>
        <p:origin x="9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Brendan" userId="3ff68333-4418-4013-ad48-4e814c59c02a" providerId="ADAL" clId="{946C81BC-F04D-4EF0-892A-B9887A9A4AE8}"/>
    <pc:docChg chg="undo custSel addSld delSld modSld">
      <pc:chgData name="Lee, Brendan" userId="3ff68333-4418-4013-ad48-4e814c59c02a" providerId="ADAL" clId="{946C81BC-F04D-4EF0-892A-B9887A9A4AE8}" dt="2021-08-18T00:23:45.016" v="549" actId="20577"/>
      <pc:docMkLst>
        <pc:docMk/>
      </pc:docMkLst>
      <pc:sldChg chg="modSp mod">
        <pc:chgData name="Lee, Brendan" userId="3ff68333-4418-4013-ad48-4e814c59c02a" providerId="ADAL" clId="{946C81BC-F04D-4EF0-892A-B9887A9A4AE8}" dt="2021-08-18T00:14:00.295" v="154" actId="20577"/>
        <pc:sldMkLst>
          <pc:docMk/>
          <pc:sldMk cId="2917704906" sldId="258"/>
        </pc:sldMkLst>
        <pc:spChg chg="mod">
          <ac:chgData name="Lee, Brendan" userId="3ff68333-4418-4013-ad48-4e814c59c02a" providerId="ADAL" clId="{946C81BC-F04D-4EF0-892A-B9887A9A4AE8}" dt="2021-08-18T00:13:18.034" v="123" actId="20577"/>
          <ac:spMkLst>
            <pc:docMk/>
            <pc:sldMk cId="2917704906" sldId="258"/>
            <ac:spMk id="2" creationId="{545FEE3D-46F0-485E-92F9-47AA0A2C9DFD}"/>
          </ac:spMkLst>
        </pc:spChg>
        <pc:spChg chg="mod">
          <ac:chgData name="Lee, Brendan" userId="3ff68333-4418-4013-ad48-4e814c59c02a" providerId="ADAL" clId="{946C81BC-F04D-4EF0-892A-B9887A9A4AE8}" dt="2021-08-18T00:14:00.295" v="154" actId="20577"/>
          <ac:spMkLst>
            <pc:docMk/>
            <pc:sldMk cId="2917704906" sldId="258"/>
            <ac:spMk id="9" creationId="{A1D16F27-7D1B-4D72-964E-2C1792E06C8B}"/>
          </ac:spMkLst>
        </pc:spChg>
      </pc:sldChg>
      <pc:sldChg chg="modSp mod">
        <pc:chgData name="Lee, Brendan" userId="3ff68333-4418-4013-ad48-4e814c59c02a" providerId="ADAL" clId="{946C81BC-F04D-4EF0-892A-B9887A9A4AE8}" dt="2021-08-18T00:16:50.781" v="273" actId="20577"/>
        <pc:sldMkLst>
          <pc:docMk/>
          <pc:sldMk cId="3967777542" sldId="260"/>
        </pc:sldMkLst>
        <pc:spChg chg="mod">
          <ac:chgData name="Lee, Brendan" userId="3ff68333-4418-4013-ad48-4e814c59c02a" providerId="ADAL" clId="{946C81BC-F04D-4EF0-892A-B9887A9A4AE8}" dt="2021-08-18T00:16:50.781" v="273" actId="20577"/>
          <ac:spMkLst>
            <pc:docMk/>
            <pc:sldMk cId="3967777542" sldId="260"/>
            <ac:spMk id="2" creationId="{AFA507C6-7973-4E80-AB75-C910722AAD61}"/>
          </ac:spMkLst>
        </pc:spChg>
        <pc:picChg chg="mod modCrop">
          <ac:chgData name="Lee, Brendan" userId="3ff68333-4418-4013-ad48-4e814c59c02a" providerId="ADAL" clId="{946C81BC-F04D-4EF0-892A-B9887A9A4AE8}" dt="2021-08-18T00:16:41.972" v="248" actId="1076"/>
          <ac:picMkLst>
            <pc:docMk/>
            <pc:sldMk cId="3967777542" sldId="260"/>
            <ac:picMk id="7" creationId="{2C7B2EB9-ABEA-4823-B792-600D6C17B239}"/>
          </ac:picMkLst>
        </pc:picChg>
      </pc:sldChg>
      <pc:sldChg chg="modSp mod">
        <pc:chgData name="Lee, Brendan" userId="3ff68333-4418-4013-ad48-4e814c59c02a" providerId="ADAL" clId="{946C81BC-F04D-4EF0-892A-B9887A9A4AE8}" dt="2021-08-18T00:17:38.789" v="300" actId="1076"/>
        <pc:sldMkLst>
          <pc:docMk/>
          <pc:sldMk cId="3994714603" sldId="262"/>
        </pc:sldMkLst>
        <pc:spChg chg="mod">
          <ac:chgData name="Lee, Brendan" userId="3ff68333-4418-4013-ad48-4e814c59c02a" providerId="ADAL" clId="{946C81BC-F04D-4EF0-892A-B9887A9A4AE8}" dt="2021-08-18T00:17:01.303" v="298" actId="20577"/>
          <ac:spMkLst>
            <pc:docMk/>
            <pc:sldMk cId="3994714603" sldId="262"/>
            <ac:spMk id="2" creationId="{AFA507C6-7973-4E80-AB75-C910722AAD61}"/>
          </ac:spMkLst>
        </pc:spChg>
        <pc:picChg chg="mod modCrop">
          <ac:chgData name="Lee, Brendan" userId="3ff68333-4418-4013-ad48-4e814c59c02a" providerId="ADAL" clId="{946C81BC-F04D-4EF0-892A-B9887A9A4AE8}" dt="2021-08-18T00:17:38.789" v="300" actId="1076"/>
          <ac:picMkLst>
            <pc:docMk/>
            <pc:sldMk cId="3994714603" sldId="262"/>
            <ac:picMk id="10" creationId="{A957B97E-B892-41E2-B0C1-8FCB477782C3}"/>
          </ac:picMkLst>
        </pc:picChg>
      </pc:sldChg>
      <pc:sldChg chg="modSp mod">
        <pc:chgData name="Lee, Brendan" userId="3ff68333-4418-4013-ad48-4e814c59c02a" providerId="ADAL" clId="{946C81BC-F04D-4EF0-892A-B9887A9A4AE8}" dt="2021-08-18T00:18:03.958" v="318" actId="20577"/>
        <pc:sldMkLst>
          <pc:docMk/>
          <pc:sldMk cId="2239956123" sldId="264"/>
        </pc:sldMkLst>
        <pc:spChg chg="mod">
          <ac:chgData name="Lee, Brendan" userId="3ff68333-4418-4013-ad48-4e814c59c02a" providerId="ADAL" clId="{946C81BC-F04D-4EF0-892A-B9887A9A4AE8}" dt="2021-08-18T00:18:03.958" v="318" actId="20577"/>
          <ac:spMkLst>
            <pc:docMk/>
            <pc:sldMk cId="2239956123" sldId="264"/>
            <ac:spMk id="2" creationId="{AFA507C6-7973-4E80-AB75-C910722AAD61}"/>
          </ac:spMkLst>
        </pc:spChg>
      </pc:sldChg>
      <pc:sldChg chg="modSp mod">
        <pc:chgData name="Lee, Brendan" userId="3ff68333-4418-4013-ad48-4e814c59c02a" providerId="ADAL" clId="{946C81BC-F04D-4EF0-892A-B9887A9A4AE8}" dt="2021-08-18T00:18:25.321" v="346" actId="20577"/>
        <pc:sldMkLst>
          <pc:docMk/>
          <pc:sldMk cId="4281221044" sldId="265"/>
        </pc:sldMkLst>
        <pc:spChg chg="mod">
          <ac:chgData name="Lee, Brendan" userId="3ff68333-4418-4013-ad48-4e814c59c02a" providerId="ADAL" clId="{946C81BC-F04D-4EF0-892A-B9887A9A4AE8}" dt="2021-08-18T00:18:25.321" v="346" actId="20577"/>
          <ac:spMkLst>
            <pc:docMk/>
            <pc:sldMk cId="4281221044" sldId="265"/>
            <ac:spMk id="2" creationId="{AFA507C6-7973-4E80-AB75-C910722AAD61}"/>
          </ac:spMkLst>
        </pc:spChg>
      </pc:sldChg>
      <pc:sldChg chg="del">
        <pc:chgData name="Lee, Brendan" userId="3ff68333-4418-4013-ad48-4e814c59c02a" providerId="ADAL" clId="{946C81BC-F04D-4EF0-892A-B9887A9A4AE8}" dt="2021-08-18T00:19:35.790" v="348" actId="47"/>
        <pc:sldMkLst>
          <pc:docMk/>
          <pc:sldMk cId="734163450" sldId="266"/>
        </pc:sldMkLst>
      </pc:sldChg>
      <pc:sldChg chg="del">
        <pc:chgData name="Lee, Brendan" userId="3ff68333-4418-4013-ad48-4e814c59c02a" providerId="ADAL" clId="{946C81BC-F04D-4EF0-892A-B9887A9A4AE8}" dt="2021-08-18T00:20:33.094" v="349" actId="47"/>
        <pc:sldMkLst>
          <pc:docMk/>
          <pc:sldMk cId="3144876783" sldId="267"/>
        </pc:sldMkLst>
      </pc:sldChg>
      <pc:sldChg chg="del">
        <pc:chgData name="Lee, Brendan" userId="3ff68333-4418-4013-ad48-4e814c59c02a" providerId="ADAL" clId="{946C81BC-F04D-4EF0-892A-B9887A9A4AE8}" dt="2021-08-18T00:20:35.094" v="350" actId="47"/>
        <pc:sldMkLst>
          <pc:docMk/>
          <pc:sldMk cId="1230710305" sldId="270"/>
        </pc:sldMkLst>
      </pc:sldChg>
      <pc:sldChg chg="del">
        <pc:chgData name="Lee, Brendan" userId="3ff68333-4418-4013-ad48-4e814c59c02a" providerId="ADAL" clId="{946C81BC-F04D-4EF0-892A-B9887A9A4AE8}" dt="2021-08-18T00:20:36.291" v="351" actId="47"/>
        <pc:sldMkLst>
          <pc:docMk/>
          <pc:sldMk cId="1548606546" sldId="272"/>
        </pc:sldMkLst>
      </pc:sldChg>
      <pc:sldChg chg="add del">
        <pc:chgData name="Lee, Brendan" userId="3ff68333-4418-4013-ad48-4e814c59c02a" providerId="ADAL" clId="{946C81BC-F04D-4EF0-892A-B9887A9A4AE8}" dt="2021-08-18T00:11:00.752" v="1" actId="47"/>
        <pc:sldMkLst>
          <pc:docMk/>
          <pc:sldMk cId="3127422817" sldId="275"/>
        </pc:sldMkLst>
      </pc:sldChg>
      <pc:sldChg chg="del">
        <pc:chgData name="Lee, Brendan" userId="3ff68333-4418-4013-ad48-4e814c59c02a" providerId="ADAL" clId="{946C81BC-F04D-4EF0-892A-B9887A9A4AE8}" dt="2021-08-18T00:11:02.976" v="2" actId="47"/>
        <pc:sldMkLst>
          <pc:docMk/>
          <pc:sldMk cId="817434268" sldId="276"/>
        </pc:sldMkLst>
      </pc:sldChg>
      <pc:sldChg chg="modNotesTx">
        <pc:chgData name="Lee, Brendan" userId="3ff68333-4418-4013-ad48-4e814c59c02a" providerId="ADAL" clId="{946C81BC-F04D-4EF0-892A-B9887A9A4AE8}" dt="2021-08-18T00:23:45.016" v="549" actId="20577"/>
        <pc:sldMkLst>
          <pc:docMk/>
          <pc:sldMk cId="3198522425" sldId="282"/>
        </pc:sldMkLst>
      </pc:sldChg>
      <pc:sldChg chg="del">
        <pc:chgData name="Lee, Brendan" userId="3ff68333-4418-4013-ad48-4e814c59c02a" providerId="ADAL" clId="{946C81BC-F04D-4EF0-892A-B9887A9A4AE8}" dt="2021-08-18T00:19:30.663" v="347" actId="47"/>
        <pc:sldMkLst>
          <pc:docMk/>
          <pc:sldMk cId="855008323" sldId="283"/>
        </pc:sldMkLst>
      </pc:sldChg>
      <pc:sldChg chg="modNotesTx">
        <pc:chgData name="Lee, Brendan" userId="3ff68333-4418-4013-ad48-4e814c59c02a" providerId="ADAL" clId="{946C81BC-F04D-4EF0-892A-B9887A9A4AE8}" dt="2021-08-18T00:21:31.828" v="352" actId="20577"/>
        <pc:sldMkLst>
          <pc:docMk/>
          <pc:sldMk cId="3002414388" sldId="289"/>
        </pc:sldMkLst>
      </pc:sldChg>
    </pc:docChg>
  </pc:docChgLst>
  <pc:docChgLst>
    <pc:chgData name="Lee, Brendan" userId="3ff68333-4418-4013-ad48-4e814c59c02a" providerId="ADAL" clId="{BF10DA76-3985-4DA6-AB04-E55918B64385}"/>
    <pc:docChg chg="undo redo custSel addSld delSld modSld sldOrd">
      <pc:chgData name="Lee, Brendan" userId="3ff68333-4418-4013-ad48-4e814c59c02a" providerId="ADAL" clId="{BF10DA76-3985-4DA6-AB04-E55918B64385}" dt="2021-08-10T18:03:14.569" v="5320" actId="20577"/>
      <pc:docMkLst>
        <pc:docMk/>
      </pc:docMkLst>
      <pc:sldChg chg="modSp mod modNotesTx">
        <pc:chgData name="Lee, Brendan" userId="3ff68333-4418-4013-ad48-4e814c59c02a" providerId="ADAL" clId="{BF10DA76-3985-4DA6-AB04-E55918B64385}" dt="2021-08-10T02:13:18.528" v="5162" actId="20577"/>
        <pc:sldMkLst>
          <pc:docMk/>
          <pc:sldMk cId="759921490" sldId="256"/>
        </pc:sldMkLst>
        <pc:spChg chg="mod">
          <ac:chgData name="Lee, Brendan" userId="3ff68333-4418-4013-ad48-4e814c59c02a" providerId="ADAL" clId="{BF10DA76-3985-4DA6-AB04-E55918B64385}" dt="2021-08-10T01:50:04.554" v="5070" actId="1076"/>
          <ac:spMkLst>
            <pc:docMk/>
            <pc:sldMk cId="759921490" sldId="256"/>
            <ac:spMk id="2" creationId="{FA06848A-0BD6-4611-9A23-C7FAAE63CD70}"/>
          </ac:spMkLst>
        </pc:spChg>
        <pc:spChg chg="mod">
          <ac:chgData name="Lee, Brendan" userId="3ff68333-4418-4013-ad48-4e814c59c02a" providerId="ADAL" clId="{BF10DA76-3985-4DA6-AB04-E55918B64385}" dt="2021-08-10T02:11:28.706" v="5147" actId="20577"/>
          <ac:spMkLst>
            <pc:docMk/>
            <pc:sldMk cId="759921490" sldId="256"/>
            <ac:spMk id="3" creationId="{3D2AE75F-11A5-4EC8-9358-1128AAF4303D}"/>
          </ac:spMkLst>
        </pc:spChg>
      </pc:sldChg>
      <pc:sldChg chg="modSp mod">
        <pc:chgData name="Lee, Brendan" userId="3ff68333-4418-4013-ad48-4e814c59c02a" providerId="ADAL" clId="{BF10DA76-3985-4DA6-AB04-E55918B64385}" dt="2021-08-03T15:35:39.092" v="843" actId="20577"/>
        <pc:sldMkLst>
          <pc:docMk/>
          <pc:sldMk cId="2917704906" sldId="258"/>
        </pc:sldMkLst>
        <pc:spChg chg="mod">
          <ac:chgData name="Lee, Brendan" userId="3ff68333-4418-4013-ad48-4e814c59c02a" providerId="ADAL" clId="{BF10DA76-3985-4DA6-AB04-E55918B64385}" dt="2021-08-03T15:35:39.092" v="843" actId="20577"/>
          <ac:spMkLst>
            <pc:docMk/>
            <pc:sldMk cId="2917704906" sldId="258"/>
            <ac:spMk id="2" creationId="{545FEE3D-46F0-485E-92F9-47AA0A2C9DFD}"/>
          </ac:spMkLst>
        </pc:spChg>
      </pc:sldChg>
      <pc:sldChg chg="modNotesTx">
        <pc:chgData name="Lee, Brendan" userId="3ff68333-4418-4013-ad48-4e814c59c02a" providerId="ADAL" clId="{BF10DA76-3985-4DA6-AB04-E55918B64385}" dt="2021-08-10T02:23:00.683" v="5185" actId="20577"/>
        <pc:sldMkLst>
          <pc:docMk/>
          <pc:sldMk cId="3144876783" sldId="267"/>
        </pc:sldMkLst>
      </pc:sldChg>
      <pc:sldChg chg="ord">
        <pc:chgData name="Lee, Brendan" userId="3ff68333-4418-4013-ad48-4e814c59c02a" providerId="ADAL" clId="{BF10DA76-3985-4DA6-AB04-E55918B64385}" dt="2021-08-03T15:41:45.837" v="845"/>
        <pc:sldMkLst>
          <pc:docMk/>
          <pc:sldMk cId="137207486" sldId="269"/>
        </pc:sldMkLst>
      </pc:sldChg>
      <pc:sldChg chg="del">
        <pc:chgData name="Lee, Brendan" userId="3ff68333-4418-4013-ad48-4e814c59c02a" providerId="ADAL" clId="{BF10DA76-3985-4DA6-AB04-E55918B64385}" dt="2021-08-03T17:16:22.901" v="1421" actId="47"/>
        <pc:sldMkLst>
          <pc:docMk/>
          <pc:sldMk cId="1703432474" sldId="274"/>
        </pc:sldMkLst>
      </pc:sldChg>
      <pc:sldChg chg="addSp delSp modSp new mod">
        <pc:chgData name="Lee, Brendan" userId="3ff68333-4418-4013-ad48-4e814c59c02a" providerId="ADAL" clId="{BF10DA76-3985-4DA6-AB04-E55918B64385}" dt="2021-08-10T17:28:39.884" v="5249" actId="1076"/>
        <pc:sldMkLst>
          <pc:docMk/>
          <pc:sldMk cId="3127422817" sldId="275"/>
        </pc:sldMkLst>
        <pc:spChg chg="mod">
          <ac:chgData name="Lee, Brendan" userId="3ff68333-4418-4013-ad48-4e814c59c02a" providerId="ADAL" clId="{BF10DA76-3985-4DA6-AB04-E55918B64385}" dt="2021-08-10T17:28:39.884" v="5249" actId="1076"/>
          <ac:spMkLst>
            <pc:docMk/>
            <pc:sldMk cId="3127422817" sldId="275"/>
            <ac:spMk id="2" creationId="{1FA34FFB-65E8-4C5E-86C0-77A6CA0D54B2}"/>
          </ac:spMkLst>
        </pc:spChg>
        <pc:spChg chg="del">
          <ac:chgData name="Lee, Brendan" userId="3ff68333-4418-4013-ad48-4e814c59c02a" providerId="ADAL" clId="{BF10DA76-3985-4DA6-AB04-E55918B64385}" dt="2021-07-28T16:24:21.199" v="1" actId="931"/>
          <ac:spMkLst>
            <pc:docMk/>
            <pc:sldMk cId="3127422817" sldId="275"/>
            <ac:spMk id="3" creationId="{8DAB1346-2982-41AB-86E9-7A045E49D38D}"/>
          </ac:spMkLst>
        </pc:spChg>
        <pc:picChg chg="add mod">
          <ac:chgData name="Lee, Brendan" userId="3ff68333-4418-4013-ad48-4e814c59c02a" providerId="ADAL" clId="{BF10DA76-3985-4DA6-AB04-E55918B64385}" dt="2021-07-28T16:24:55.307" v="7" actId="1076"/>
          <ac:picMkLst>
            <pc:docMk/>
            <pc:sldMk cId="3127422817" sldId="275"/>
            <ac:picMk id="5" creationId="{FD25836A-5EFC-4941-A5B2-AB0F7858E240}"/>
          </ac:picMkLst>
        </pc:picChg>
      </pc:sldChg>
      <pc:sldChg chg="addSp delSp modSp add mod">
        <pc:chgData name="Lee, Brendan" userId="3ff68333-4418-4013-ad48-4e814c59c02a" providerId="ADAL" clId="{BF10DA76-3985-4DA6-AB04-E55918B64385}" dt="2021-07-28T16:31:31.645" v="101" actId="1076"/>
        <pc:sldMkLst>
          <pc:docMk/>
          <pc:sldMk cId="817434268" sldId="276"/>
        </pc:sldMkLst>
        <pc:spChg chg="mod">
          <ac:chgData name="Lee, Brendan" userId="3ff68333-4418-4013-ad48-4e814c59c02a" providerId="ADAL" clId="{BF10DA76-3985-4DA6-AB04-E55918B64385}" dt="2021-07-28T16:25:46.013" v="95" actId="20577"/>
          <ac:spMkLst>
            <pc:docMk/>
            <pc:sldMk cId="817434268" sldId="276"/>
            <ac:spMk id="2" creationId="{1FA34FFB-65E8-4C5E-86C0-77A6CA0D54B2}"/>
          </ac:spMkLst>
        </pc:spChg>
        <pc:spChg chg="add del mod">
          <ac:chgData name="Lee, Brendan" userId="3ff68333-4418-4013-ad48-4e814c59c02a" providerId="ADAL" clId="{BF10DA76-3985-4DA6-AB04-E55918B64385}" dt="2021-07-28T16:31:22.927" v="97" actId="931"/>
          <ac:spMkLst>
            <pc:docMk/>
            <pc:sldMk cId="817434268" sldId="276"/>
            <ac:spMk id="4" creationId="{B5777F0F-7464-4318-A2EB-02B546DA61EE}"/>
          </ac:spMkLst>
        </pc:spChg>
        <pc:picChg chg="del">
          <ac:chgData name="Lee, Brendan" userId="3ff68333-4418-4013-ad48-4e814c59c02a" providerId="ADAL" clId="{BF10DA76-3985-4DA6-AB04-E55918B64385}" dt="2021-07-28T16:26:30.163" v="96" actId="478"/>
          <ac:picMkLst>
            <pc:docMk/>
            <pc:sldMk cId="817434268" sldId="276"/>
            <ac:picMk id="5" creationId="{FD25836A-5EFC-4941-A5B2-AB0F7858E240}"/>
          </ac:picMkLst>
        </pc:picChg>
        <pc:picChg chg="add mod">
          <ac:chgData name="Lee, Brendan" userId="3ff68333-4418-4013-ad48-4e814c59c02a" providerId="ADAL" clId="{BF10DA76-3985-4DA6-AB04-E55918B64385}" dt="2021-07-28T16:31:31.645" v="101" actId="1076"/>
          <ac:picMkLst>
            <pc:docMk/>
            <pc:sldMk cId="817434268" sldId="276"/>
            <ac:picMk id="7" creationId="{340A705C-5172-4ABF-B62F-C8CD9551DDB9}"/>
          </ac:picMkLst>
        </pc:picChg>
      </pc:sldChg>
      <pc:sldChg chg="addSp modSp new mod ord">
        <pc:chgData name="Lee, Brendan" userId="3ff68333-4418-4013-ad48-4e814c59c02a" providerId="ADAL" clId="{BF10DA76-3985-4DA6-AB04-E55918B64385}" dt="2021-08-03T15:34:19.182" v="826" actId="962"/>
        <pc:sldMkLst>
          <pc:docMk/>
          <pc:sldMk cId="3048868106" sldId="277"/>
        </pc:sldMkLst>
        <pc:spChg chg="mod">
          <ac:chgData name="Lee, Brendan" userId="3ff68333-4418-4013-ad48-4e814c59c02a" providerId="ADAL" clId="{BF10DA76-3985-4DA6-AB04-E55918B64385}" dt="2021-08-03T15:17:28.890" v="167" actId="20577"/>
          <ac:spMkLst>
            <pc:docMk/>
            <pc:sldMk cId="3048868106" sldId="277"/>
            <ac:spMk id="2" creationId="{F6AB66F8-3AD7-4C1B-A94B-8DF53C91B3A0}"/>
          </ac:spMkLst>
        </pc:spChg>
        <pc:spChg chg="mod">
          <ac:chgData name="Lee, Brendan" userId="3ff68333-4418-4013-ad48-4e814c59c02a" providerId="ADAL" clId="{BF10DA76-3985-4DA6-AB04-E55918B64385}" dt="2021-08-03T15:32:38.930" v="818" actId="20577"/>
          <ac:spMkLst>
            <pc:docMk/>
            <pc:sldMk cId="3048868106" sldId="277"/>
            <ac:spMk id="3" creationId="{2504F96C-0E17-4FA0-9C2C-6B8CEE6F07E0}"/>
          </ac:spMkLst>
        </pc:spChg>
        <pc:picChg chg="add mod">
          <ac:chgData name="Lee, Brendan" userId="3ff68333-4418-4013-ad48-4e814c59c02a" providerId="ADAL" clId="{BF10DA76-3985-4DA6-AB04-E55918B64385}" dt="2021-08-03T15:34:19.182" v="826" actId="962"/>
          <ac:picMkLst>
            <pc:docMk/>
            <pc:sldMk cId="3048868106" sldId="277"/>
            <ac:picMk id="5" creationId="{B7F0F586-974D-4006-B87F-13ECB945098A}"/>
          </ac:picMkLst>
        </pc:picChg>
      </pc:sldChg>
      <pc:sldChg chg="new del">
        <pc:chgData name="Lee, Brendan" userId="3ff68333-4418-4013-ad48-4e814c59c02a" providerId="ADAL" clId="{BF10DA76-3985-4DA6-AB04-E55918B64385}" dt="2021-08-03T15:27:05.679" v="735" actId="680"/>
        <pc:sldMkLst>
          <pc:docMk/>
          <pc:sldMk cId="547567314" sldId="278"/>
        </pc:sldMkLst>
      </pc:sldChg>
      <pc:sldChg chg="addSp delSp modSp new del mod">
        <pc:chgData name="Lee, Brendan" userId="3ff68333-4418-4013-ad48-4e814c59c02a" providerId="ADAL" clId="{BF10DA76-3985-4DA6-AB04-E55918B64385}" dt="2021-08-03T17:29:45.684" v="1566" actId="2696"/>
        <pc:sldMkLst>
          <pc:docMk/>
          <pc:sldMk cId="4045080431" sldId="278"/>
        </pc:sldMkLst>
        <pc:spChg chg="mod">
          <ac:chgData name="Lee, Brendan" userId="3ff68333-4418-4013-ad48-4e814c59c02a" providerId="ADAL" clId="{BF10DA76-3985-4DA6-AB04-E55918B64385}" dt="2021-08-03T16:27:27.795" v="1025" actId="20577"/>
          <ac:spMkLst>
            <pc:docMk/>
            <pc:sldMk cId="4045080431" sldId="278"/>
            <ac:spMk id="2" creationId="{C87C70A6-272B-40E4-B03A-23DFD196E9CF}"/>
          </ac:spMkLst>
        </pc:spChg>
        <pc:spChg chg="del">
          <ac:chgData name="Lee, Brendan" userId="3ff68333-4418-4013-ad48-4e814c59c02a" providerId="ADAL" clId="{BF10DA76-3985-4DA6-AB04-E55918B64385}" dt="2021-08-03T15:45:59.190" v="947" actId="931"/>
          <ac:spMkLst>
            <pc:docMk/>
            <pc:sldMk cId="4045080431" sldId="278"/>
            <ac:spMk id="3" creationId="{6540E644-A9E8-43DD-AC15-35C251929926}"/>
          </ac:spMkLst>
        </pc:spChg>
        <pc:spChg chg="add del mod">
          <ac:chgData name="Lee, Brendan" userId="3ff68333-4418-4013-ad48-4e814c59c02a" providerId="ADAL" clId="{BF10DA76-3985-4DA6-AB04-E55918B64385}" dt="2021-08-03T15:47:37.784" v="955" actId="931"/>
          <ac:spMkLst>
            <pc:docMk/>
            <pc:sldMk cId="4045080431" sldId="278"/>
            <ac:spMk id="7" creationId="{4AF70C32-A225-4465-BA2D-C8FA56C810DF}"/>
          </ac:spMkLst>
        </pc:spChg>
        <pc:spChg chg="add mod">
          <ac:chgData name="Lee, Brendan" userId="3ff68333-4418-4013-ad48-4e814c59c02a" providerId="ADAL" clId="{BF10DA76-3985-4DA6-AB04-E55918B64385}" dt="2021-08-03T17:29:23.141" v="1564" actId="478"/>
          <ac:spMkLst>
            <pc:docMk/>
            <pc:sldMk cId="4045080431" sldId="278"/>
            <ac:spMk id="11" creationId="{3CCFD0FC-3CE0-4AF1-BAA0-94479BC58BF5}"/>
          </ac:spMkLst>
        </pc:spChg>
        <pc:picChg chg="add del mod">
          <ac:chgData name="Lee, Brendan" userId="3ff68333-4418-4013-ad48-4e814c59c02a" providerId="ADAL" clId="{BF10DA76-3985-4DA6-AB04-E55918B64385}" dt="2021-08-03T15:46:14.995" v="954" actId="478"/>
          <ac:picMkLst>
            <pc:docMk/>
            <pc:sldMk cId="4045080431" sldId="278"/>
            <ac:picMk id="5" creationId="{8CA2B028-71B5-4A99-933E-2BE93B63E697}"/>
          </ac:picMkLst>
        </pc:picChg>
        <pc:picChg chg="add del mod">
          <ac:chgData name="Lee, Brendan" userId="3ff68333-4418-4013-ad48-4e814c59c02a" providerId="ADAL" clId="{BF10DA76-3985-4DA6-AB04-E55918B64385}" dt="2021-08-03T17:29:23.141" v="1564" actId="478"/>
          <ac:picMkLst>
            <pc:docMk/>
            <pc:sldMk cId="4045080431" sldId="278"/>
            <ac:picMk id="9" creationId="{78CA08F3-F71B-4AD2-891B-EAF44E3DA622}"/>
          </ac:picMkLst>
        </pc:picChg>
      </pc:sldChg>
      <pc:sldChg chg="new del">
        <pc:chgData name="Lee, Brendan" userId="3ff68333-4418-4013-ad48-4e814c59c02a" providerId="ADAL" clId="{BF10DA76-3985-4DA6-AB04-E55918B64385}" dt="2021-08-03T15:51:58.797" v="961" actId="680"/>
        <pc:sldMkLst>
          <pc:docMk/>
          <pc:sldMk cId="106564895" sldId="279"/>
        </pc:sldMkLst>
      </pc:sldChg>
      <pc:sldChg chg="addSp delSp modSp new mod setBg modNotesTx">
        <pc:chgData name="Lee, Brendan" userId="3ff68333-4418-4013-ad48-4e814c59c02a" providerId="ADAL" clId="{BF10DA76-3985-4DA6-AB04-E55918B64385}" dt="2021-08-05T16:59:41.159" v="3857" actId="14100"/>
        <pc:sldMkLst>
          <pc:docMk/>
          <pc:sldMk cId="1789715775" sldId="279"/>
        </pc:sldMkLst>
        <pc:spChg chg="mod">
          <ac:chgData name="Lee, Brendan" userId="3ff68333-4418-4013-ad48-4e814c59c02a" providerId="ADAL" clId="{BF10DA76-3985-4DA6-AB04-E55918B64385}" dt="2021-08-05T16:59:23.834" v="3853" actId="26606"/>
          <ac:spMkLst>
            <pc:docMk/>
            <pc:sldMk cId="1789715775" sldId="279"/>
            <ac:spMk id="2" creationId="{029D35AE-D4E1-434C-81B3-F4ECCDDDF606}"/>
          </ac:spMkLst>
        </pc:spChg>
        <pc:spChg chg="del">
          <ac:chgData name="Lee, Brendan" userId="3ff68333-4418-4013-ad48-4e814c59c02a" providerId="ADAL" clId="{BF10DA76-3985-4DA6-AB04-E55918B64385}" dt="2021-08-03T15:52:12.485" v="963" actId="931"/>
          <ac:spMkLst>
            <pc:docMk/>
            <pc:sldMk cId="1789715775" sldId="279"/>
            <ac:spMk id="3" creationId="{12DCB8C3-BEFE-4EA4-A45B-3D5E8C1634A4}"/>
          </ac:spMkLst>
        </pc:spChg>
        <pc:spChg chg="add del">
          <ac:chgData name="Lee, Brendan" userId="3ff68333-4418-4013-ad48-4e814c59c02a" providerId="ADAL" clId="{BF10DA76-3985-4DA6-AB04-E55918B64385}" dt="2021-08-05T16:59:23.752" v="3852" actId="26606"/>
          <ac:spMkLst>
            <pc:docMk/>
            <pc:sldMk cId="1789715775" sldId="279"/>
            <ac:spMk id="15" creationId="{02102FEF-1442-40D6-A3BA-BB37003EDDEB}"/>
          </ac:spMkLst>
        </pc:spChg>
        <pc:spChg chg="add del">
          <ac:chgData name="Lee, Brendan" userId="3ff68333-4418-4013-ad48-4e814c59c02a" providerId="ADAL" clId="{BF10DA76-3985-4DA6-AB04-E55918B64385}" dt="2021-08-05T16:59:23.752" v="3852" actId="26606"/>
          <ac:spMkLst>
            <pc:docMk/>
            <pc:sldMk cId="1789715775" sldId="279"/>
            <ac:spMk id="18" creationId="{01F06C3F-35EE-478B-B96B-1247519C73C3}"/>
          </ac:spMkLst>
        </pc:spChg>
        <pc:spChg chg="add del">
          <ac:chgData name="Lee, Brendan" userId="3ff68333-4418-4013-ad48-4e814c59c02a" providerId="ADAL" clId="{BF10DA76-3985-4DA6-AB04-E55918B64385}" dt="2021-08-05T16:59:23.752" v="3852" actId="26606"/>
          <ac:spMkLst>
            <pc:docMk/>
            <pc:sldMk cId="1789715775" sldId="279"/>
            <ac:spMk id="20" creationId="{72742D7C-18EF-4DDC-B3B1-7D394C348ACC}"/>
          </ac:spMkLst>
        </pc:spChg>
        <pc:spChg chg="add del">
          <ac:chgData name="Lee, Brendan" userId="3ff68333-4418-4013-ad48-4e814c59c02a" providerId="ADAL" clId="{BF10DA76-3985-4DA6-AB04-E55918B64385}" dt="2021-08-05T16:59:23.752" v="3852" actId="26606"/>
          <ac:spMkLst>
            <pc:docMk/>
            <pc:sldMk cId="1789715775" sldId="279"/>
            <ac:spMk id="22" creationId="{5DFB004C-C794-45CE-846D-166C532D642C}"/>
          </ac:spMkLst>
        </pc:spChg>
        <pc:spChg chg="add">
          <ac:chgData name="Lee, Brendan" userId="3ff68333-4418-4013-ad48-4e814c59c02a" providerId="ADAL" clId="{BF10DA76-3985-4DA6-AB04-E55918B64385}" dt="2021-08-05T16:59:23.834" v="3853" actId="26606"/>
          <ac:spMkLst>
            <pc:docMk/>
            <pc:sldMk cId="1789715775" sldId="279"/>
            <ac:spMk id="26" creationId="{5D5A8E14-301B-40C0-A174-D2232EF95C0B}"/>
          </ac:spMkLst>
        </pc:spChg>
        <pc:spChg chg="add">
          <ac:chgData name="Lee, Brendan" userId="3ff68333-4418-4013-ad48-4e814c59c02a" providerId="ADAL" clId="{BF10DA76-3985-4DA6-AB04-E55918B64385}" dt="2021-08-05T16:59:23.834" v="3853" actId="26606"/>
          <ac:spMkLst>
            <pc:docMk/>
            <pc:sldMk cId="1789715775" sldId="279"/>
            <ac:spMk id="27" creationId="{5F07A6A6-E44B-411E-AA18-65E4811366A6}"/>
          </ac:spMkLst>
        </pc:spChg>
        <pc:spChg chg="add">
          <ac:chgData name="Lee, Brendan" userId="3ff68333-4418-4013-ad48-4e814c59c02a" providerId="ADAL" clId="{BF10DA76-3985-4DA6-AB04-E55918B64385}" dt="2021-08-05T16:59:23.834" v="3853" actId="26606"/>
          <ac:spMkLst>
            <pc:docMk/>
            <pc:sldMk cId="1789715775" sldId="279"/>
            <ac:spMk id="28" creationId="{9484639B-D130-4FDF-9889-EA88D8CC90F9}"/>
          </ac:spMkLst>
        </pc:spChg>
        <pc:spChg chg="add">
          <ac:chgData name="Lee, Brendan" userId="3ff68333-4418-4013-ad48-4e814c59c02a" providerId="ADAL" clId="{BF10DA76-3985-4DA6-AB04-E55918B64385}" dt="2021-08-05T16:59:23.834" v="3853" actId="26606"/>
          <ac:spMkLst>
            <pc:docMk/>
            <pc:sldMk cId="1789715775" sldId="279"/>
            <ac:spMk id="30" creationId="{1EBB90A2-2B0A-4F80-8F25-0403340654FF}"/>
          </ac:spMkLst>
        </pc:spChg>
        <pc:picChg chg="add mod ord">
          <ac:chgData name="Lee, Brendan" userId="3ff68333-4418-4013-ad48-4e814c59c02a" providerId="ADAL" clId="{BF10DA76-3985-4DA6-AB04-E55918B64385}" dt="2021-08-05T16:59:23.834" v="3853" actId="26606"/>
          <ac:picMkLst>
            <pc:docMk/>
            <pc:sldMk cId="1789715775" sldId="279"/>
            <ac:picMk id="5" creationId="{B7B80820-490D-41DE-A571-04F9D4DBEA45}"/>
          </ac:picMkLst>
        </pc:picChg>
        <pc:picChg chg="add mod">
          <ac:chgData name="Lee, Brendan" userId="3ff68333-4418-4013-ad48-4e814c59c02a" providerId="ADAL" clId="{BF10DA76-3985-4DA6-AB04-E55918B64385}" dt="2021-08-05T16:59:34.168" v="3854" actId="14100"/>
          <ac:picMkLst>
            <pc:docMk/>
            <pc:sldMk cId="1789715775" sldId="279"/>
            <ac:picMk id="7" creationId="{7EC2D66C-A021-4936-AB7C-F54CD1E5C5EE}"/>
          </ac:picMkLst>
        </pc:picChg>
        <pc:picChg chg="add del mod">
          <ac:chgData name="Lee, Brendan" userId="3ff68333-4418-4013-ad48-4e814c59c02a" providerId="ADAL" clId="{BF10DA76-3985-4DA6-AB04-E55918B64385}" dt="2021-08-05T16:58:32.671" v="3844" actId="478"/>
          <ac:picMkLst>
            <pc:docMk/>
            <pc:sldMk cId="1789715775" sldId="279"/>
            <ac:picMk id="9" creationId="{7BB4E9CC-0963-49FE-9E11-3612279182E4}"/>
          </ac:picMkLst>
        </pc:picChg>
        <pc:picChg chg="add mod">
          <ac:chgData name="Lee, Brendan" userId="3ff68333-4418-4013-ad48-4e814c59c02a" providerId="ADAL" clId="{BF10DA76-3985-4DA6-AB04-E55918B64385}" dt="2021-08-05T16:59:41.159" v="3857" actId="14100"/>
          <ac:picMkLst>
            <pc:docMk/>
            <pc:sldMk cId="1789715775" sldId="279"/>
            <ac:picMk id="11" creationId="{3B6C34A1-2FCE-47E2-9833-64E57B9B7622}"/>
          </ac:picMkLst>
        </pc:picChg>
        <pc:picChg chg="add">
          <ac:chgData name="Lee, Brendan" userId="3ff68333-4418-4013-ad48-4e814c59c02a" providerId="ADAL" clId="{BF10DA76-3985-4DA6-AB04-E55918B64385}" dt="2021-08-05T16:59:23.834" v="3853" actId="26606"/>
          <ac:picMkLst>
            <pc:docMk/>
            <pc:sldMk cId="1789715775" sldId="279"/>
            <ac:picMk id="16" creationId="{0F7302AF-86B9-441B-8D24-AC382E2A43A7}"/>
          </ac:picMkLst>
        </pc:picChg>
        <pc:picChg chg="add">
          <ac:chgData name="Lee, Brendan" userId="3ff68333-4418-4013-ad48-4e814c59c02a" providerId="ADAL" clId="{BF10DA76-3985-4DA6-AB04-E55918B64385}" dt="2021-08-05T16:59:23.834" v="3853" actId="26606"/>
          <ac:picMkLst>
            <pc:docMk/>
            <pc:sldMk cId="1789715775" sldId="279"/>
            <ac:picMk id="24" creationId="{591711EE-029D-453C-9AE9-E87829F1D3D3}"/>
          </ac:picMkLst>
        </pc:picChg>
        <pc:picChg chg="add">
          <ac:chgData name="Lee, Brendan" userId="3ff68333-4418-4013-ad48-4e814c59c02a" providerId="ADAL" clId="{BF10DA76-3985-4DA6-AB04-E55918B64385}" dt="2021-08-05T16:59:23.834" v="3853" actId="26606"/>
          <ac:picMkLst>
            <pc:docMk/>
            <pc:sldMk cId="1789715775" sldId="279"/>
            <ac:picMk id="25" creationId="{99A2A6C2-D371-4C6B-B50F-CC71C6D01037}"/>
          </ac:picMkLst>
        </pc:picChg>
        <pc:picChg chg="add">
          <ac:chgData name="Lee, Brendan" userId="3ff68333-4418-4013-ad48-4e814c59c02a" providerId="ADAL" clId="{BF10DA76-3985-4DA6-AB04-E55918B64385}" dt="2021-08-05T16:59:23.834" v="3853" actId="26606"/>
          <ac:picMkLst>
            <pc:docMk/>
            <pc:sldMk cId="1789715775" sldId="279"/>
            <ac:picMk id="29" creationId="{8CC3468F-5EED-42B0-8507-F30360E1D51E}"/>
          </ac:picMkLst>
        </pc:picChg>
      </pc:sldChg>
      <pc:sldChg chg="addSp delSp modSp new mod modNotesTx">
        <pc:chgData name="Lee, Brendan" userId="3ff68333-4418-4013-ad48-4e814c59c02a" providerId="ADAL" clId="{BF10DA76-3985-4DA6-AB04-E55918B64385}" dt="2021-08-06T16:38:34.569" v="4702" actId="20577"/>
        <pc:sldMkLst>
          <pc:docMk/>
          <pc:sldMk cId="1095234083" sldId="280"/>
        </pc:sldMkLst>
        <pc:spChg chg="mod">
          <ac:chgData name="Lee, Brendan" userId="3ff68333-4418-4013-ad48-4e814c59c02a" providerId="ADAL" clId="{BF10DA76-3985-4DA6-AB04-E55918B64385}" dt="2021-08-03T17:21:59.785" v="1552" actId="20577"/>
          <ac:spMkLst>
            <pc:docMk/>
            <pc:sldMk cId="1095234083" sldId="280"/>
            <ac:spMk id="2" creationId="{DE859435-DE6D-4560-A2DB-C7A97A8404EC}"/>
          </ac:spMkLst>
        </pc:spChg>
        <pc:spChg chg="del">
          <ac:chgData name="Lee, Brendan" userId="3ff68333-4418-4013-ad48-4e814c59c02a" providerId="ADAL" clId="{BF10DA76-3985-4DA6-AB04-E55918B64385}" dt="2021-08-03T16:33:23.974" v="1057" actId="931"/>
          <ac:spMkLst>
            <pc:docMk/>
            <pc:sldMk cId="1095234083" sldId="280"/>
            <ac:spMk id="3" creationId="{468C7EE8-AC5F-4331-ADB0-D45223363B65}"/>
          </ac:spMkLst>
        </pc:spChg>
        <pc:picChg chg="add mod">
          <ac:chgData name="Lee, Brendan" userId="3ff68333-4418-4013-ad48-4e814c59c02a" providerId="ADAL" clId="{BF10DA76-3985-4DA6-AB04-E55918B64385}" dt="2021-08-03T16:33:37.322" v="1064" actId="14100"/>
          <ac:picMkLst>
            <pc:docMk/>
            <pc:sldMk cId="1095234083" sldId="280"/>
            <ac:picMk id="5" creationId="{27ED50DF-9A29-4096-8948-33C25C450C1E}"/>
          </ac:picMkLst>
        </pc:picChg>
        <pc:picChg chg="add mod">
          <ac:chgData name="Lee, Brendan" userId="3ff68333-4418-4013-ad48-4e814c59c02a" providerId="ADAL" clId="{BF10DA76-3985-4DA6-AB04-E55918B64385}" dt="2021-08-03T16:35:48.265" v="1069" actId="1076"/>
          <ac:picMkLst>
            <pc:docMk/>
            <pc:sldMk cId="1095234083" sldId="280"/>
            <ac:picMk id="7" creationId="{AFB03EB0-58AC-4BA3-AE3F-F5E144F2C7EB}"/>
          </ac:picMkLst>
        </pc:picChg>
      </pc:sldChg>
      <pc:sldChg chg="addSp delSp modSp new mod modNotesTx">
        <pc:chgData name="Lee, Brendan" userId="3ff68333-4418-4013-ad48-4e814c59c02a" providerId="ADAL" clId="{BF10DA76-3985-4DA6-AB04-E55918B64385}" dt="2021-08-05T17:13:20.076" v="4389" actId="20577"/>
        <pc:sldMkLst>
          <pc:docMk/>
          <pc:sldMk cId="427147075" sldId="281"/>
        </pc:sldMkLst>
        <pc:spChg chg="mod">
          <ac:chgData name="Lee, Brendan" userId="3ff68333-4418-4013-ad48-4e814c59c02a" providerId="ADAL" clId="{BF10DA76-3985-4DA6-AB04-E55918B64385}" dt="2021-08-05T17:13:20.076" v="4389" actId="20577"/>
          <ac:spMkLst>
            <pc:docMk/>
            <pc:sldMk cId="427147075" sldId="281"/>
            <ac:spMk id="2" creationId="{3C3AC658-E88F-402E-9051-19ACE7F888E1}"/>
          </ac:spMkLst>
        </pc:spChg>
        <pc:spChg chg="del">
          <ac:chgData name="Lee, Brendan" userId="3ff68333-4418-4013-ad48-4e814c59c02a" providerId="ADAL" clId="{BF10DA76-3985-4DA6-AB04-E55918B64385}" dt="2021-08-03T16:45:25.822" v="1079" actId="931"/>
          <ac:spMkLst>
            <pc:docMk/>
            <pc:sldMk cId="427147075" sldId="281"/>
            <ac:spMk id="3" creationId="{106D8FA9-AEBD-4270-9E34-6B64F6F471C7}"/>
          </ac:spMkLst>
        </pc:spChg>
        <pc:picChg chg="add mod">
          <ac:chgData name="Lee, Brendan" userId="3ff68333-4418-4013-ad48-4e814c59c02a" providerId="ADAL" clId="{BF10DA76-3985-4DA6-AB04-E55918B64385}" dt="2021-08-03T16:45:52.010" v="1103" actId="1076"/>
          <ac:picMkLst>
            <pc:docMk/>
            <pc:sldMk cId="427147075" sldId="281"/>
            <ac:picMk id="5" creationId="{A23C356C-48F2-47EF-B233-A119FD620267}"/>
          </ac:picMkLst>
        </pc:picChg>
      </pc:sldChg>
      <pc:sldChg chg="addSp delSp modSp new mod">
        <pc:chgData name="Lee, Brendan" userId="3ff68333-4418-4013-ad48-4e814c59c02a" providerId="ADAL" clId="{BF10DA76-3985-4DA6-AB04-E55918B64385}" dt="2021-08-03T17:08:03.329" v="1152" actId="14100"/>
        <pc:sldMkLst>
          <pc:docMk/>
          <pc:sldMk cId="3198522425" sldId="282"/>
        </pc:sldMkLst>
        <pc:spChg chg="del">
          <ac:chgData name="Lee, Brendan" userId="3ff68333-4418-4013-ad48-4e814c59c02a" providerId="ADAL" clId="{BF10DA76-3985-4DA6-AB04-E55918B64385}" dt="2021-08-03T17:02:29.031" v="1105" actId="931"/>
          <ac:spMkLst>
            <pc:docMk/>
            <pc:sldMk cId="3198522425" sldId="282"/>
            <ac:spMk id="3" creationId="{20384AF1-62C2-4136-A9A0-94F2C27B3D06}"/>
          </ac:spMkLst>
        </pc:spChg>
        <pc:picChg chg="add mod">
          <ac:chgData name="Lee, Brendan" userId="3ff68333-4418-4013-ad48-4e814c59c02a" providerId="ADAL" clId="{BF10DA76-3985-4DA6-AB04-E55918B64385}" dt="2021-08-03T17:05:08.261" v="1128" actId="1076"/>
          <ac:picMkLst>
            <pc:docMk/>
            <pc:sldMk cId="3198522425" sldId="282"/>
            <ac:picMk id="5" creationId="{66A3B7C5-4562-46AD-8845-9064E5162673}"/>
          </ac:picMkLst>
        </pc:picChg>
        <pc:picChg chg="add mod">
          <ac:chgData name="Lee, Brendan" userId="3ff68333-4418-4013-ad48-4e814c59c02a" providerId="ADAL" clId="{BF10DA76-3985-4DA6-AB04-E55918B64385}" dt="2021-08-03T17:05:14.536" v="1130" actId="14100"/>
          <ac:picMkLst>
            <pc:docMk/>
            <pc:sldMk cId="3198522425" sldId="282"/>
            <ac:picMk id="7" creationId="{2BCBD22A-82A1-4938-906E-7498B2CA4E23}"/>
          </ac:picMkLst>
        </pc:picChg>
        <pc:picChg chg="add mod">
          <ac:chgData name="Lee, Brendan" userId="3ff68333-4418-4013-ad48-4e814c59c02a" providerId="ADAL" clId="{BF10DA76-3985-4DA6-AB04-E55918B64385}" dt="2021-08-03T17:07:19.020" v="1144" actId="1076"/>
          <ac:picMkLst>
            <pc:docMk/>
            <pc:sldMk cId="3198522425" sldId="282"/>
            <ac:picMk id="9" creationId="{76E9DBC2-D0F4-4003-9305-CD42DA20A2BC}"/>
          </ac:picMkLst>
        </pc:picChg>
        <pc:picChg chg="add mod">
          <ac:chgData name="Lee, Brendan" userId="3ff68333-4418-4013-ad48-4e814c59c02a" providerId="ADAL" clId="{BF10DA76-3985-4DA6-AB04-E55918B64385}" dt="2021-08-03T17:08:03.329" v="1152" actId="14100"/>
          <ac:picMkLst>
            <pc:docMk/>
            <pc:sldMk cId="3198522425" sldId="282"/>
            <ac:picMk id="11" creationId="{2A872649-53B9-40BA-813C-FA7B07196280}"/>
          </ac:picMkLst>
        </pc:picChg>
        <pc:picChg chg="add mod">
          <ac:chgData name="Lee, Brendan" userId="3ff68333-4418-4013-ad48-4e814c59c02a" providerId="ADAL" clId="{BF10DA76-3985-4DA6-AB04-E55918B64385}" dt="2021-08-03T17:07:22.932" v="1146" actId="1076"/>
          <ac:picMkLst>
            <pc:docMk/>
            <pc:sldMk cId="3198522425" sldId="282"/>
            <ac:picMk id="13" creationId="{C66D89C9-C344-4A7C-9A82-97E847079246}"/>
          </ac:picMkLst>
        </pc:picChg>
        <pc:picChg chg="add mod">
          <ac:chgData name="Lee, Brendan" userId="3ff68333-4418-4013-ad48-4e814c59c02a" providerId="ADAL" clId="{BF10DA76-3985-4DA6-AB04-E55918B64385}" dt="2021-08-03T17:07:54.876" v="1151" actId="1076"/>
          <ac:picMkLst>
            <pc:docMk/>
            <pc:sldMk cId="3198522425" sldId="282"/>
            <ac:picMk id="15" creationId="{930FC700-F65D-4825-B10E-82679D2CB3AB}"/>
          </ac:picMkLst>
        </pc:picChg>
      </pc:sldChg>
      <pc:sldChg chg="addSp delSp modSp new mod modNotesTx">
        <pc:chgData name="Lee, Brendan" userId="3ff68333-4418-4013-ad48-4e814c59c02a" providerId="ADAL" clId="{BF10DA76-3985-4DA6-AB04-E55918B64385}" dt="2021-08-06T17:03:33.975" v="4886" actId="20577"/>
        <pc:sldMkLst>
          <pc:docMk/>
          <pc:sldMk cId="855008323" sldId="283"/>
        </pc:sldMkLst>
        <pc:spChg chg="mod">
          <ac:chgData name="Lee, Brendan" userId="3ff68333-4418-4013-ad48-4e814c59c02a" providerId="ADAL" clId="{BF10DA76-3985-4DA6-AB04-E55918B64385}" dt="2021-08-03T17:13:19.980" v="1415" actId="1076"/>
          <ac:spMkLst>
            <pc:docMk/>
            <pc:sldMk cId="855008323" sldId="283"/>
            <ac:spMk id="2" creationId="{4C4969F1-4A92-4029-924D-B7429622556A}"/>
          </ac:spMkLst>
        </pc:spChg>
        <pc:spChg chg="del mod">
          <ac:chgData name="Lee, Brendan" userId="3ff68333-4418-4013-ad48-4e814c59c02a" providerId="ADAL" clId="{BF10DA76-3985-4DA6-AB04-E55918B64385}" dt="2021-08-03T17:13:49.497" v="1416" actId="931"/>
          <ac:spMkLst>
            <pc:docMk/>
            <pc:sldMk cId="855008323" sldId="283"/>
            <ac:spMk id="3" creationId="{DCD09117-AD56-43A1-B6AE-F00B40278F3A}"/>
          </ac:spMkLst>
        </pc:spChg>
        <pc:picChg chg="add mod">
          <ac:chgData name="Lee, Brendan" userId="3ff68333-4418-4013-ad48-4e814c59c02a" providerId="ADAL" clId="{BF10DA76-3985-4DA6-AB04-E55918B64385}" dt="2021-08-03T17:13:58.950" v="1419" actId="14100"/>
          <ac:picMkLst>
            <pc:docMk/>
            <pc:sldMk cId="855008323" sldId="283"/>
            <ac:picMk id="5" creationId="{8B76530B-C6D1-4022-ABEE-8542D6C1813E}"/>
          </ac:picMkLst>
        </pc:picChg>
      </pc:sldChg>
      <pc:sldChg chg="addSp delSp modSp new mod setBg setClrOvrMap modNotesTx">
        <pc:chgData name="Lee, Brendan" userId="3ff68333-4418-4013-ad48-4e814c59c02a" providerId="ADAL" clId="{BF10DA76-3985-4DA6-AB04-E55918B64385}" dt="2021-08-06T16:27:46.323" v="4485" actId="20577"/>
        <pc:sldMkLst>
          <pc:docMk/>
          <pc:sldMk cId="1076711018" sldId="284"/>
        </pc:sldMkLst>
        <pc:spChg chg="mod">
          <ac:chgData name="Lee, Brendan" userId="3ff68333-4418-4013-ad48-4e814c59c02a" providerId="ADAL" clId="{BF10DA76-3985-4DA6-AB04-E55918B64385}" dt="2021-08-05T15:35:02.582" v="3257" actId="26606"/>
          <ac:spMkLst>
            <pc:docMk/>
            <pc:sldMk cId="1076711018" sldId="284"/>
            <ac:spMk id="2" creationId="{8DB6A48D-3DF7-44E7-8781-D4EF8351FA8D}"/>
          </ac:spMkLst>
        </pc:spChg>
        <pc:spChg chg="del mod">
          <ac:chgData name="Lee, Brendan" userId="3ff68333-4418-4013-ad48-4e814c59c02a" providerId="ADAL" clId="{BF10DA76-3985-4DA6-AB04-E55918B64385}" dt="2021-08-05T15:32:53.914" v="3233" actId="478"/>
          <ac:spMkLst>
            <pc:docMk/>
            <pc:sldMk cId="1076711018" sldId="284"/>
            <ac:spMk id="3" creationId="{84B75666-7DE7-4BB3-8A76-191A9B6ECDC2}"/>
          </ac:spMkLst>
        </pc:spChg>
        <pc:spChg chg="add del mod">
          <ac:chgData name="Lee, Brendan" userId="3ff68333-4418-4013-ad48-4e814c59c02a" providerId="ADAL" clId="{BF10DA76-3985-4DA6-AB04-E55918B64385}" dt="2021-08-05T15:33:05.390" v="3234" actId="931"/>
          <ac:spMkLst>
            <pc:docMk/>
            <pc:sldMk cId="1076711018" sldId="284"/>
            <ac:spMk id="5" creationId="{1E2822B6-44BB-4988-8C13-EDEA2592AB8D}"/>
          </ac:spMkLst>
        </pc:spChg>
        <pc:spChg chg="add mod">
          <ac:chgData name="Lee, Brendan" userId="3ff68333-4418-4013-ad48-4e814c59c02a" providerId="ADAL" clId="{BF10DA76-3985-4DA6-AB04-E55918B64385}" dt="2021-08-05T15:36:16.305" v="3286" actId="1076"/>
          <ac:spMkLst>
            <pc:docMk/>
            <pc:sldMk cId="1076711018" sldId="284"/>
            <ac:spMk id="10" creationId="{3FCF4DB8-5EF4-4425-B388-76818655AA2B}"/>
          </ac:spMkLst>
        </pc:spChg>
        <pc:spChg chg="add del">
          <ac:chgData name="Lee, Brendan" userId="3ff68333-4418-4013-ad48-4e814c59c02a" providerId="ADAL" clId="{BF10DA76-3985-4DA6-AB04-E55918B64385}" dt="2021-08-05T15:33:28.613" v="3240" actId="26606"/>
          <ac:spMkLst>
            <pc:docMk/>
            <pc:sldMk cId="1076711018" sldId="284"/>
            <ac:spMk id="11" creationId="{10AB391A-869A-49A6-9238-4402FE6AD582}"/>
          </ac:spMkLst>
        </pc:spChg>
        <pc:spChg chg="add mod">
          <ac:chgData name="Lee, Brendan" userId="3ff68333-4418-4013-ad48-4e814c59c02a" providerId="ADAL" clId="{BF10DA76-3985-4DA6-AB04-E55918B64385}" dt="2021-08-05T15:36:40.270" v="3304" actId="1076"/>
          <ac:spMkLst>
            <pc:docMk/>
            <pc:sldMk cId="1076711018" sldId="284"/>
            <ac:spMk id="12" creationId="{5A24D55B-1EE3-46E9-9C50-54D137454F40}"/>
          </ac:spMkLst>
        </pc:spChg>
        <pc:spChg chg="add mod">
          <ac:chgData name="Lee, Brendan" userId="3ff68333-4418-4013-ad48-4e814c59c02a" providerId="ADAL" clId="{BF10DA76-3985-4DA6-AB04-E55918B64385}" dt="2021-08-05T17:09:09.032" v="4315" actId="20577"/>
          <ac:spMkLst>
            <pc:docMk/>
            <pc:sldMk cId="1076711018" sldId="284"/>
            <ac:spMk id="13" creationId="{6E654DDD-A79C-4D6D-8B08-AAA8B268B8C9}"/>
          </ac:spMkLst>
        </pc:spChg>
        <pc:spChg chg="add del">
          <ac:chgData name="Lee, Brendan" userId="3ff68333-4418-4013-ad48-4e814c59c02a" providerId="ADAL" clId="{BF10DA76-3985-4DA6-AB04-E55918B64385}" dt="2021-08-05T15:33:28.613" v="3240" actId="26606"/>
          <ac:spMkLst>
            <pc:docMk/>
            <pc:sldMk cId="1076711018" sldId="284"/>
            <ac:spMk id="14" creationId="{144A11D1-6963-485E-86DE-760B07434307}"/>
          </ac:spMkLst>
        </pc:spChg>
        <pc:spChg chg="add del">
          <ac:chgData name="Lee, Brendan" userId="3ff68333-4418-4013-ad48-4e814c59c02a" providerId="ADAL" clId="{BF10DA76-3985-4DA6-AB04-E55918B64385}" dt="2021-08-05T15:33:28.613" v="3240" actId="26606"/>
          <ac:spMkLst>
            <pc:docMk/>
            <pc:sldMk cId="1076711018" sldId="284"/>
            <ac:spMk id="16" creationId="{93BDF132-E4EF-4CB3-9A12-1EB75E159A5B}"/>
          </ac:spMkLst>
        </pc:spChg>
        <pc:spChg chg="add del">
          <ac:chgData name="Lee, Brendan" userId="3ff68333-4418-4013-ad48-4e814c59c02a" providerId="ADAL" clId="{BF10DA76-3985-4DA6-AB04-E55918B64385}" dt="2021-08-05T15:33:28.613" v="3240" actId="26606"/>
          <ac:spMkLst>
            <pc:docMk/>
            <pc:sldMk cId="1076711018" sldId="284"/>
            <ac:spMk id="18" creationId="{F8486D32-0A56-4407-A9D1-7AFC169465F2}"/>
          </ac:spMkLst>
        </pc:spChg>
        <pc:spChg chg="add del">
          <ac:chgData name="Lee, Brendan" userId="3ff68333-4418-4013-ad48-4e814c59c02a" providerId="ADAL" clId="{BF10DA76-3985-4DA6-AB04-E55918B64385}" dt="2021-08-05T15:33:28.613" v="3240" actId="26606"/>
          <ac:spMkLst>
            <pc:docMk/>
            <pc:sldMk cId="1076711018" sldId="284"/>
            <ac:spMk id="20" creationId="{B73FE0C2-11C7-466D-B4BA-0330484CD53D}"/>
          </ac:spMkLst>
        </pc:spChg>
        <pc:spChg chg="add del">
          <ac:chgData name="Lee, Brendan" userId="3ff68333-4418-4013-ad48-4e814c59c02a" providerId="ADAL" clId="{BF10DA76-3985-4DA6-AB04-E55918B64385}" dt="2021-08-05T15:35:02.582" v="3257" actId="26606"/>
          <ac:spMkLst>
            <pc:docMk/>
            <pc:sldMk cId="1076711018" sldId="284"/>
            <ac:spMk id="22" creationId="{49076D5E-68ED-4CD1-A04F-E7934EBFAAD9}"/>
          </ac:spMkLst>
        </pc:spChg>
        <pc:spChg chg="add del">
          <ac:chgData name="Lee, Brendan" userId="3ff68333-4418-4013-ad48-4e814c59c02a" providerId="ADAL" clId="{BF10DA76-3985-4DA6-AB04-E55918B64385}" dt="2021-08-05T15:35:02.582" v="3257" actId="26606"/>
          <ac:spMkLst>
            <pc:docMk/>
            <pc:sldMk cId="1076711018" sldId="284"/>
            <ac:spMk id="23" creationId="{21BE0A6B-EBF8-4301-B1AE-F6A1C4003E2A}"/>
          </ac:spMkLst>
        </pc:spChg>
        <pc:spChg chg="add del">
          <ac:chgData name="Lee, Brendan" userId="3ff68333-4418-4013-ad48-4e814c59c02a" providerId="ADAL" clId="{BF10DA76-3985-4DA6-AB04-E55918B64385}" dt="2021-08-05T15:35:02.582" v="3257" actId="26606"/>
          <ac:spMkLst>
            <pc:docMk/>
            <pc:sldMk cId="1076711018" sldId="284"/>
            <ac:spMk id="24" creationId="{03C06118-B3FE-4B51-80A1-B82C2E9FF970}"/>
          </ac:spMkLst>
        </pc:spChg>
        <pc:spChg chg="add del">
          <ac:chgData name="Lee, Brendan" userId="3ff68333-4418-4013-ad48-4e814c59c02a" providerId="ADAL" clId="{BF10DA76-3985-4DA6-AB04-E55918B64385}" dt="2021-08-05T15:35:02.582" v="3257" actId="26606"/>
          <ac:spMkLst>
            <pc:docMk/>
            <pc:sldMk cId="1076711018" sldId="284"/>
            <ac:spMk id="25" creationId="{172BE3F8-96D6-4535-9AE4-694DC4F5B13F}"/>
          </ac:spMkLst>
        </pc:spChg>
        <pc:spChg chg="add del">
          <ac:chgData name="Lee, Brendan" userId="3ff68333-4418-4013-ad48-4e814c59c02a" providerId="ADAL" clId="{BF10DA76-3985-4DA6-AB04-E55918B64385}" dt="2021-08-05T15:34:35.912" v="3247" actId="931"/>
          <ac:spMkLst>
            <pc:docMk/>
            <pc:sldMk cId="1076711018" sldId="284"/>
            <ac:spMk id="26" creationId="{0F9F4BD0-151C-4423-B567-F4D2540E8314}"/>
          </ac:spMkLst>
        </pc:spChg>
        <pc:spChg chg="add del">
          <ac:chgData name="Lee, Brendan" userId="3ff68333-4418-4013-ad48-4e814c59c02a" providerId="ADAL" clId="{BF10DA76-3985-4DA6-AB04-E55918B64385}" dt="2021-08-05T15:34:52.772" v="3253" actId="26606"/>
          <ac:spMkLst>
            <pc:docMk/>
            <pc:sldMk cId="1076711018" sldId="284"/>
            <ac:spMk id="29" creationId="{1D6F6181-D07A-418A-8252-2A325E8C247B}"/>
          </ac:spMkLst>
        </pc:spChg>
        <pc:spChg chg="add del">
          <ac:chgData name="Lee, Brendan" userId="3ff68333-4418-4013-ad48-4e814c59c02a" providerId="ADAL" clId="{BF10DA76-3985-4DA6-AB04-E55918B64385}" dt="2021-08-05T15:34:52.772" v="3253" actId="26606"/>
          <ac:spMkLst>
            <pc:docMk/>
            <pc:sldMk cId="1076711018" sldId="284"/>
            <ac:spMk id="32" creationId="{7DAA46B9-B7E8-4487-B28E-C63A6EB7AA27}"/>
          </ac:spMkLst>
        </pc:spChg>
        <pc:spChg chg="add del">
          <ac:chgData name="Lee, Brendan" userId="3ff68333-4418-4013-ad48-4e814c59c02a" providerId="ADAL" clId="{BF10DA76-3985-4DA6-AB04-E55918B64385}" dt="2021-08-05T15:34:52.772" v="3253" actId="26606"/>
          <ac:spMkLst>
            <pc:docMk/>
            <pc:sldMk cId="1076711018" sldId="284"/>
            <ac:spMk id="34" creationId="{C866818C-1E5F-475A-B310-3C06B555FB69}"/>
          </ac:spMkLst>
        </pc:spChg>
        <pc:spChg chg="add del">
          <ac:chgData name="Lee, Brendan" userId="3ff68333-4418-4013-ad48-4e814c59c02a" providerId="ADAL" clId="{BF10DA76-3985-4DA6-AB04-E55918B64385}" dt="2021-08-05T15:34:52.772" v="3253" actId="26606"/>
          <ac:spMkLst>
            <pc:docMk/>
            <pc:sldMk cId="1076711018" sldId="284"/>
            <ac:spMk id="36" creationId="{D12AFDE8-E1ED-4A49-B8B3-4953F4B8ACB9}"/>
          </ac:spMkLst>
        </pc:spChg>
        <pc:spChg chg="add del">
          <ac:chgData name="Lee, Brendan" userId="3ff68333-4418-4013-ad48-4e814c59c02a" providerId="ADAL" clId="{BF10DA76-3985-4DA6-AB04-E55918B64385}" dt="2021-08-05T15:34:54.792" v="3255" actId="26606"/>
          <ac:spMkLst>
            <pc:docMk/>
            <pc:sldMk cId="1076711018" sldId="284"/>
            <ac:spMk id="38" creationId="{DBAF956B-591A-4461-BB3C-79AA176B099A}"/>
          </ac:spMkLst>
        </pc:spChg>
        <pc:spChg chg="add del">
          <ac:chgData name="Lee, Brendan" userId="3ff68333-4418-4013-ad48-4e814c59c02a" providerId="ADAL" clId="{BF10DA76-3985-4DA6-AB04-E55918B64385}" dt="2021-08-05T15:34:54.792" v="3255" actId="26606"/>
          <ac:spMkLst>
            <pc:docMk/>
            <pc:sldMk cId="1076711018" sldId="284"/>
            <ac:spMk id="39" creationId="{E8895FAA-0D03-43F6-9594-A8733552E281}"/>
          </ac:spMkLst>
        </pc:spChg>
        <pc:spChg chg="add del">
          <ac:chgData name="Lee, Brendan" userId="3ff68333-4418-4013-ad48-4e814c59c02a" providerId="ADAL" clId="{BF10DA76-3985-4DA6-AB04-E55918B64385}" dt="2021-08-05T15:34:54.792" v="3255" actId="26606"/>
          <ac:spMkLst>
            <pc:docMk/>
            <pc:sldMk cId="1076711018" sldId="284"/>
            <ac:spMk id="40" creationId="{918FB696-BC5E-43A4-9768-4BB5278BDC9A}"/>
          </ac:spMkLst>
        </pc:spChg>
        <pc:spChg chg="add del">
          <ac:chgData name="Lee, Brendan" userId="3ff68333-4418-4013-ad48-4e814c59c02a" providerId="ADAL" clId="{BF10DA76-3985-4DA6-AB04-E55918B64385}" dt="2021-08-05T15:34:54.792" v="3255" actId="26606"/>
          <ac:spMkLst>
            <pc:docMk/>
            <pc:sldMk cId="1076711018" sldId="284"/>
            <ac:spMk id="41" creationId="{6DB83654-90BE-45FC-9609-A176AEE8F1B2}"/>
          </ac:spMkLst>
        </pc:spChg>
        <pc:spChg chg="add del">
          <ac:chgData name="Lee, Brendan" userId="3ff68333-4418-4013-ad48-4e814c59c02a" providerId="ADAL" clId="{BF10DA76-3985-4DA6-AB04-E55918B64385}" dt="2021-08-05T15:35:02.582" v="3257" actId="26606"/>
          <ac:spMkLst>
            <pc:docMk/>
            <pc:sldMk cId="1076711018" sldId="284"/>
            <ac:spMk id="43" creationId="{7DAA46B9-B7E8-4487-B28E-C63A6EB7AA27}"/>
          </ac:spMkLst>
        </pc:spChg>
        <pc:spChg chg="add del">
          <ac:chgData name="Lee, Brendan" userId="3ff68333-4418-4013-ad48-4e814c59c02a" providerId="ADAL" clId="{BF10DA76-3985-4DA6-AB04-E55918B64385}" dt="2021-08-05T15:35:02.582" v="3257" actId="26606"/>
          <ac:spMkLst>
            <pc:docMk/>
            <pc:sldMk cId="1076711018" sldId="284"/>
            <ac:spMk id="44" creationId="{C866818C-1E5F-475A-B310-3C06B555FB69}"/>
          </ac:spMkLst>
        </pc:spChg>
        <pc:spChg chg="add del">
          <ac:chgData name="Lee, Brendan" userId="3ff68333-4418-4013-ad48-4e814c59c02a" providerId="ADAL" clId="{BF10DA76-3985-4DA6-AB04-E55918B64385}" dt="2021-08-05T15:35:02.582" v="3257" actId="26606"/>
          <ac:spMkLst>
            <pc:docMk/>
            <pc:sldMk cId="1076711018" sldId="284"/>
            <ac:spMk id="45" creationId="{D12AFDE8-E1ED-4A49-B8B3-4953F4B8ACB9}"/>
          </ac:spMkLst>
        </pc:spChg>
        <pc:spChg chg="add del">
          <ac:chgData name="Lee, Brendan" userId="3ff68333-4418-4013-ad48-4e814c59c02a" providerId="ADAL" clId="{BF10DA76-3985-4DA6-AB04-E55918B64385}" dt="2021-08-05T15:35:02.582" v="3257" actId="26606"/>
          <ac:spMkLst>
            <pc:docMk/>
            <pc:sldMk cId="1076711018" sldId="284"/>
            <ac:spMk id="46" creationId="{1D6F6181-D07A-418A-8252-2A325E8C247B}"/>
          </ac:spMkLst>
        </pc:spChg>
        <pc:picChg chg="add mod ord">
          <ac:chgData name="Lee, Brendan" userId="3ff68333-4418-4013-ad48-4e814c59c02a" providerId="ADAL" clId="{BF10DA76-3985-4DA6-AB04-E55918B64385}" dt="2021-08-05T15:35:02.582" v="3257" actId="26606"/>
          <ac:picMkLst>
            <pc:docMk/>
            <pc:sldMk cId="1076711018" sldId="284"/>
            <ac:picMk id="7" creationId="{44422951-89B9-4F01-8759-81AB8757AF46}"/>
          </ac:picMkLst>
        </pc:picChg>
        <pc:picChg chg="add mod">
          <ac:chgData name="Lee, Brendan" userId="3ff68333-4418-4013-ad48-4e814c59c02a" providerId="ADAL" clId="{BF10DA76-3985-4DA6-AB04-E55918B64385}" dt="2021-08-05T15:35:12.330" v="3259" actId="14100"/>
          <ac:picMkLst>
            <pc:docMk/>
            <pc:sldMk cId="1076711018" sldId="284"/>
            <ac:picMk id="9" creationId="{83AF5F2B-3338-40EB-AACB-DC1FC6031A24}"/>
          </ac:picMkLst>
        </pc:picChg>
      </pc:sldChg>
      <pc:sldChg chg="modSp new del mod">
        <pc:chgData name="Lee, Brendan" userId="3ff68333-4418-4013-ad48-4e814c59c02a" providerId="ADAL" clId="{BF10DA76-3985-4DA6-AB04-E55918B64385}" dt="2021-08-03T17:38:53.094" v="1635" actId="2696"/>
        <pc:sldMkLst>
          <pc:docMk/>
          <pc:sldMk cId="2965013407" sldId="285"/>
        </pc:sldMkLst>
        <pc:spChg chg="mod">
          <ac:chgData name="Lee, Brendan" userId="3ff68333-4418-4013-ad48-4e814c59c02a" providerId="ADAL" clId="{BF10DA76-3985-4DA6-AB04-E55918B64385}" dt="2021-08-03T17:38:46.790" v="1634" actId="20577"/>
          <ac:spMkLst>
            <pc:docMk/>
            <pc:sldMk cId="2965013407" sldId="285"/>
            <ac:spMk id="2" creationId="{0DE3235A-EAEF-49AC-8235-C576C5A22A29}"/>
          </ac:spMkLst>
        </pc:spChg>
      </pc:sldChg>
      <pc:sldChg chg="new add del">
        <pc:chgData name="Lee, Brendan" userId="3ff68333-4418-4013-ad48-4e814c59c02a" providerId="ADAL" clId="{BF10DA76-3985-4DA6-AB04-E55918B64385}" dt="2021-08-03T17:26:56.382" v="1563" actId="2696"/>
        <pc:sldMkLst>
          <pc:docMk/>
          <pc:sldMk cId="300525127" sldId="286"/>
        </pc:sldMkLst>
      </pc:sldChg>
      <pc:sldChg chg="modSp add del mod">
        <pc:chgData name="Lee, Brendan" userId="3ff68333-4418-4013-ad48-4e814c59c02a" providerId="ADAL" clId="{BF10DA76-3985-4DA6-AB04-E55918B64385}" dt="2021-08-03T17:26:51.056" v="1562" actId="14100"/>
        <pc:sldMkLst>
          <pc:docMk/>
          <pc:sldMk cId="3829600342" sldId="287"/>
        </pc:sldMkLst>
        <pc:picChg chg="mod">
          <ac:chgData name="Lee, Brendan" userId="3ff68333-4418-4013-ad48-4e814c59c02a" providerId="ADAL" clId="{BF10DA76-3985-4DA6-AB04-E55918B64385}" dt="2021-08-03T17:26:51.056" v="1562" actId="14100"/>
          <ac:picMkLst>
            <pc:docMk/>
            <pc:sldMk cId="3829600342" sldId="287"/>
            <ac:picMk id="4" creationId="{FAE78DFD-AE00-E84E-A570-1257FB015AED}"/>
          </ac:picMkLst>
        </pc:picChg>
        <pc:picChg chg="mod">
          <ac:chgData name="Lee, Brendan" userId="3ff68333-4418-4013-ad48-4e814c59c02a" providerId="ADAL" clId="{BF10DA76-3985-4DA6-AB04-E55918B64385}" dt="2021-08-03T17:26:45.806" v="1561" actId="1076"/>
          <ac:picMkLst>
            <pc:docMk/>
            <pc:sldMk cId="3829600342" sldId="287"/>
            <ac:picMk id="6" creationId="{D0195AA1-499B-9749-AC61-08ECE92D9F3E}"/>
          </ac:picMkLst>
        </pc:picChg>
      </pc:sldChg>
      <pc:sldChg chg="addSp modSp add mod modNotesTx">
        <pc:chgData name="Lee, Brendan" userId="3ff68333-4418-4013-ad48-4e814c59c02a" providerId="ADAL" clId="{BF10DA76-3985-4DA6-AB04-E55918B64385}" dt="2021-08-10T02:29:49.048" v="5233" actId="20577"/>
        <pc:sldMkLst>
          <pc:docMk/>
          <pc:sldMk cId="330761646" sldId="288"/>
        </pc:sldMkLst>
        <pc:spChg chg="mod">
          <ac:chgData name="Lee, Brendan" userId="3ff68333-4418-4013-ad48-4e814c59c02a" providerId="ADAL" clId="{BF10DA76-3985-4DA6-AB04-E55918B64385}" dt="2021-08-03T17:30:27.073" v="1612" actId="14100"/>
          <ac:spMkLst>
            <pc:docMk/>
            <pc:sldMk cId="330761646" sldId="288"/>
            <ac:spMk id="2" creationId="{CD8C2692-9518-384B-B7E0-7579D4CE3C92}"/>
          </ac:spMkLst>
        </pc:spChg>
        <pc:spChg chg="add mod">
          <ac:chgData name="Lee, Brendan" userId="3ff68333-4418-4013-ad48-4e814c59c02a" providerId="ADAL" clId="{BF10DA76-3985-4DA6-AB04-E55918B64385}" dt="2021-08-03T18:04:22.557" v="3047" actId="1076"/>
          <ac:spMkLst>
            <pc:docMk/>
            <pc:sldMk cId="330761646" sldId="288"/>
            <ac:spMk id="7" creationId="{59BC6F76-BA09-47AC-BB25-A5768AC937F1}"/>
          </ac:spMkLst>
        </pc:spChg>
        <pc:picChg chg="add mod">
          <ac:chgData name="Lee, Brendan" userId="3ff68333-4418-4013-ad48-4e814c59c02a" providerId="ADAL" clId="{BF10DA76-3985-4DA6-AB04-E55918B64385}" dt="2021-08-03T18:03:57.205" v="3037" actId="1076"/>
          <ac:picMkLst>
            <pc:docMk/>
            <pc:sldMk cId="330761646" sldId="288"/>
            <ac:picMk id="6" creationId="{297CA59C-BF8C-434A-BF65-AF213AD39C69}"/>
          </ac:picMkLst>
        </pc:picChg>
      </pc:sldChg>
      <pc:sldChg chg="modSp new mod modNotesTx">
        <pc:chgData name="Lee, Brendan" userId="3ff68333-4418-4013-ad48-4e814c59c02a" providerId="ADAL" clId="{BF10DA76-3985-4DA6-AB04-E55918B64385}" dt="2021-08-10T18:03:14.569" v="5320" actId="20577"/>
        <pc:sldMkLst>
          <pc:docMk/>
          <pc:sldMk cId="3002414388" sldId="289"/>
        </pc:sldMkLst>
        <pc:spChg chg="mod">
          <ac:chgData name="Lee, Brendan" userId="3ff68333-4418-4013-ad48-4e814c59c02a" providerId="ADAL" clId="{BF10DA76-3985-4DA6-AB04-E55918B64385}" dt="2021-08-03T17:39:02.181" v="1643" actId="20577"/>
          <ac:spMkLst>
            <pc:docMk/>
            <pc:sldMk cId="3002414388" sldId="289"/>
            <ac:spMk id="2" creationId="{5A60B8CF-FEBE-41B7-B5B9-AC040BE24F6D}"/>
          </ac:spMkLst>
        </pc:spChg>
        <pc:spChg chg="mod">
          <ac:chgData name="Lee, Brendan" userId="3ff68333-4418-4013-ad48-4e814c59c02a" providerId="ADAL" clId="{BF10DA76-3985-4DA6-AB04-E55918B64385}" dt="2021-08-03T18:15:50.731" v="3195" actId="27636"/>
          <ac:spMkLst>
            <pc:docMk/>
            <pc:sldMk cId="3002414388" sldId="289"/>
            <ac:spMk id="3" creationId="{E56B7F7E-E44A-452E-B5BB-ABCE30690F68}"/>
          </ac:spMkLst>
        </pc:spChg>
      </pc:sldChg>
      <pc:sldChg chg="addSp delSp modSp new mod setBg modNotesTx">
        <pc:chgData name="Lee, Brendan" userId="3ff68333-4418-4013-ad48-4e814c59c02a" providerId="ADAL" clId="{BF10DA76-3985-4DA6-AB04-E55918B64385}" dt="2021-08-10T02:25:19.866" v="5186" actId="20577"/>
        <pc:sldMkLst>
          <pc:docMk/>
          <pc:sldMk cId="1571428862" sldId="290"/>
        </pc:sldMkLst>
        <pc:spChg chg="mod ord">
          <ac:chgData name="Lee, Brendan" userId="3ff68333-4418-4013-ad48-4e814c59c02a" providerId="ADAL" clId="{BF10DA76-3985-4DA6-AB04-E55918B64385}" dt="2021-08-05T16:18:46.666" v="3504" actId="26606"/>
          <ac:spMkLst>
            <pc:docMk/>
            <pc:sldMk cId="1571428862" sldId="290"/>
            <ac:spMk id="2" creationId="{B37C6F3D-5AE9-4DE5-8A2C-1DC8E5CF656A}"/>
          </ac:spMkLst>
        </pc:spChg>
        <pc:spChg chg="del mod">
          <ac:chgData name="Lee, Brendan" userId="3ff68333-4418-4013-ad48-4e814c59c02a" providerId="ADAL" clId="{BF10DA76-3985-4DA6-AB04-E55918B64385}" dt="2021-08-05T15:19:07.042" v="3196" actId="478"/>
          <ac:spMkLst>
            <pc:docMk/>
            <pc:sldMk cId="1571428862" sldId="290"/>
            <ac:spMk id="3" creationId="{D5C6AF57-D966-408E-821A-07D5BF1139A4}"/>
          </ac:spMkLst>
        </pc:spChg>
        <pc:spChg chg="add del mod">
          <ac:chgData name="Lee, Brendan" userId="3ff68333-4418-4013-ad48-4e814c59c02a" providerId="ADAL" clId="{BF10DA76-3985-4DA6-AB04-E55918B64385}" dt="2021-08-05T15:19:25.398" v="3197" actId="931"/>
          <ac:spMkLst>
            <pc:docMk/>
            <pc:sldMk cId="1571428862" sldId="290"/>
            <ac:spMk id="5" creationId="{317A65B4-64A4-45E1-8A39-AE684C0EE084}"/>
          </ac:spMkLst>
        </pc:spChg>
        <pc:spChg chg="add del">
          <ac:chgData name="Lee, Brendan" userId="3ff68333-4418-4013-ad48-4e814c59c02a" providerId="ADAL" clId="{BF10DA76-3985-4DA6-AB04-E55918B64385}" dt="2021-08-05T15:25:11.520" v="3230" actId="26606"/>
          <ac:spMkLst>
            <pc:docMk/>
            <pc:sldMk cId="1571428862" sldId="290"/>
            <ac:spMk id="17" creationId="{19819DF5-79BC-4722-8512-4FE871C399A9}"/>
          </ac:spMkLst>
        </pc:spChg>
        <pc:spChg chg="add del">
          <ac:chgData name="Lee, Brendan" userId="3ff68333-4418-4013-ad48-4e814c59c02a" providerId="ADAL" clId="{BF10DA76-3985-4DA6-AB04-E55918B64385}" dt="2021-08-05T15:25:11.520" v="3230" actId="26606"/>
          <ac:spMkLst>
            <pc:docMk/>
            <pc:sldMk cId="1571428862" sldId="290"/>
            <ac:spMk id="20" creationId="{C2167F82-BD57-4D9B-BCC3-A4F13118BB84}"/>
          </ac:spMkLst>
        </pc:spChg>
        <pc:spChg chg="add del">
          <ac:chgData name="Lee, Brendan" userId="3ff68333-4418-4013-ad48-4e814c59c02a" providerId="ADAL" clId="{BF10DA76-3985-4DA6-AB04-E55918B64385}" dt="2021-08-05T15:25:11.520" v="3230" actId="26606"/>
          <ac:spMkLst>
            <pc:docMk/>
            <pc:sldMk cId="1571428862" sldId="290"/>
            <ac:spMk id="22" creationId="{4CBF4B90-A27B-4E6A-B288-303118BA631F}"/>
          </ac:spMkLst>
        </pc:spChg>
        <pc:spChg chg="add del mod">
          <ac:chgData name="Lee, Brendan" userId="3ff68333-4418-4013-ad48-4e814c59c02a" providerId="ADAL" clId="{BF10DA76-3985-4DA6-AB04-E55918B64385}" dt="2021-08-05T16:17:47.676" v="3455" actId="478"/>
          <ac:spMkLst>
            <pc:docMk/>
            <pc:sldMk cId="1571428862" sldId="290"/>
            <ac:spMk id="23" creationId="{24A374B0-C865-4EA4-9A7A-C8005DCCD943}"/>
          </ac:spMkLst>
        </pc:spChg>
        <pc:spChg chg="add del">
          <ac:chgData name="Lee, Brendan" userId="3ff68333-4418-4013-ad48-4e814c59c02a" providerId="ADAL" clId="{BF10DA76-3985-4DA6-AB04-E55918B64385}" dt="2021-08-05T15:25:11.520" v="3230" actId="26606"/>
          <ac:spMkLst>
            <pc:docMk/>
            <pc:sldMk cId="1571428862" sldId="290"/>
            <ac:spMk id="24" creationId="{BC77A50A-7946-4C3E-A197-2F4ACE08160A}"/>
          </ac:spMkLst>
        </pc:spChg>
        <pc:spChg chg="add del">
          <ac:chgData name="Lee, Brendan" userId="3ff68333-4418-4013-ad48-4e814c59c02a" providerId="ADAL" clId="{BF10DA76-3985-4DA6-AB04-E55918B64385}" dt="2021-08-05T15:25:15.728" v="3232" actId="26606"/>
          <ac:spMkLst>
            <pc:docMk/>
            <pc:sldMk cId="1571428862" sldId="290"/>
            <ac:spMk id="28" creationId="{633F040E-FA1C-4EDC-B925-7EFCB9582839}"/>
          </ac:spMkLst>
        </pc:spChg>
        <pc:spChg chg="add del">
          <ac:chgData name="Lee, Brendan" userId="3ff68333-4418-4013-ad48-4e814c59c02a" providerId="ADAL" clId="{BF10DA76-3985-4DA6-AB04-E55918B64385}" dt="2021-08-05T15:25:15.728" v="3232" actId="26606"/>
          <ac:spMkLst>
            <pc:docMk/>
            <pc:sldMk cId="1571428862" sldId="290"/>
            <ac:spMk id="29" creationId="{4A497DBC-2692-42B4-A606-31024033F7C0}"/>
          </ac:spMkLst>
        </pc:spChg>
        <pc:spChg chg="add del">
          <ac:chgData name="Lee, Brendan" userId="3ff68333-4418-4013-ad48-4e814c59c02a" providerId="ADAL" clId="{BF10DA76-3985-4DA6-AB04-E55918B64385}" dt="2021-08-05T16:18:36.781" v="3501" actId="26606"/>
          <ac:spMkLst>
            <pc:docMk/>
            <pc:sldMk cId="1571428862" sldId="290"/>
            <ac:spMk id="31" creationId="{D42CF425-7213-4F89-B0FF-4C2BDDD9C680}"/>
          </ac:spMkLst>
        </pc:spChg>
        <pc:spChg chg="add del">
          <ac:chgData name="Lee, Brendan" userId="3ff68333-4418-4013-ad48-4e814c59c02a" providerId="ADAL" clId="{BF10DA76-3985-4DA6-AB04-E55918B64385}" dt="2021-08-05T16:18:36.781" v="3501" actId="26606"/>
          <ac:spMkLst>
            <pc:docMk/>
            <pc:sldMk cId="1571428862" sldId="290"/>
            <ac:spMk id="34" creationId="{202A25CB-1ED1-4C87-AB49-8D3BC684D1CE}"/>
          </ac:spMkLst>
        </pc:spChg>
        <pc:spChg chg="add del">
          <ac:chgData name="Lee, Brendan" userId="3ff68333-4418-4013-ad48-4e814c59c02a" providerId="ADAL" clId="{BF10DA76-3985-4DA6-AB04-E55918B64385}" dt="2021-08-05T16:18:36.781" v="3501" actId="26606"/>
          <ac:spMkLst>
            <pc:docMk/>
            <pc:sldMk cId="1571428862" sldId="290"/>
            <ac:spMk id="36" creationId="{D68108A9-1C65-4950-B8D3-D53A8ED976DA}"/>
          </ac:spMkLst>
        </pc:spChg>
        <pc:spChg chg="add del">
          <ac:chgData name="Lee, Brendan" userId="3ff68333-4418-4013-ad48-4e814c59c02a" providerId="ADAL" clId="{BF10DA76-3985-4DA6-AB04-E55918B64385}" dt="2021-08-05T16:18:36.781" v="3501" actId="26606"/>
          <ac:spMkLst>
            <pc:docMk/>
            <pc:sldMk cId="1571428862" sldId="290"/>
            <ac:spMk id="38" creationId="{6F1C2839-EFB8-47B3-9488-B0F191886DBA}"/>
          </ac:spMkLst>
        </pc:spChg>
        <pc:spChg chg="add del">
          <ac:chgData name="Lee, Brendan" userId="3ff68333-4418-4013-ad48-4e814c59c02a" providerId="ADAL" clId="{BF10DA76-3985-4DA6-AB04-E55918B64385}" dt="2021-08-05T16:18:46.580" v="3503" actId="26606"/>
          <ac:spMkLst>
            <pc:docMk/>
            <pc:sldMk cId="1571428862" sldId="290"/>
            <ac:spMk id="42" creationId="{DAD27A50-88D7-4E2A-8488-F2879768AF35}"/>
          </ac:spMkLst>
        </pc:spChg>
        <pc:spChg chg="add del">
          <ac:chgData name="Lee, Brendan" userId="3ff68333-4418-4013-ad48-4e814c59c02a" providerId="ADAL" clId="{BF10DA76-3985-4DA6-AB04-E55918B64385}" dt="2021-08-05T16:18:46.580" v="3503" actId="26606"/>
          <ac:spMkLst>
            <pc:docMk/>
            <pc:sldMk cId="1571428862" sldId="290"/>
            <ac:spMk id="45" creationId="{7C704F0F-1CD8-4DC1-AEE9-225958232415}"/>
          </ac:spMkLst>
        </pc:spChg>
        <pc:spChg chg="add del">
          <ac:chgData name="Lee, Brendan" userId="3ff68333-4418-4013-ad48-4e814c59c02a" providerId="ADAL" clId="{BF10DA76-3985-4DA6-AB04-E55918B64385}" dt="2021-08-05T16:18:46.580" v="3503" actId="26606"/>
          <ac:spMkLst>
            <pc:docMk/>
            <pc:sldMk cId="1571428862" sldId="290"/>
            <ac:spMk id="46" creationId="{E4F17063-EDA4-417B-946F-BA357F3B390D}"/>
          </ac:spMkLst>
        </pc:spChg>
        <pc:spChg chg="add del">
          <ac:chgData name="Lee, Brendan" userId="3ff68333-4418-4013-ad48-4e814c59c02a" providerId="ADAL" clId="{BF10DA76-3985-4DA6-AB04-E55918B64385}" dt="2021-08-05T16:18:46.580" v="3503" actId="26606"/>
          <ac:spMkLst>
            <pc:docMk/>
            <pc:sldMk cId="1571428862" sldId="290"/>
            <ac:spMk id="47" creationId="{D36F3EEA-55D4-4677-80E7-92D00B8F343B}"/>
          </ac:spMkLst>
        </pc:spChg>
        <pc:spChg chg="add">
          <ac:chgData name="Lee, Brendan" userId="3ff68333-4418-4013-ad48-4e814c59c02a" providerId="ADAL" clId="{BF10DA76-3985-4DA6-AB04-E55918B64385}" dt="2021-08-05T16:18:46.666" v="3504" actId="26606"/>
          <ac:spMkLst>
            <pc:docMk/>
            <pc:sldMk cId="1571428862" sldId="290"/>
            <ac:spMk id="51" creationId="{D42CF425-7213-4F89-B0FF-4C2BDDD9C680}"/>
          </ac:spMkLst>
        </pc:spChg>
        <pc:spChg chg="add">
          <ac:chgData name="Lee, Brendan" userId="3ff68333-4418-4013-ad48-4e814c59c02a" providerId="ADAL" clId="{BF10DA76-3985-4DA6-AB04-E55918B64385}" dt="2021-08-05T16:18:46.666" v="3504" actId="26606"/>
          <ac:spMkLst>
            <pc:docMk/>
            <pc:sldMk cId="1571428862" sldId="290"/>
            <ac:spMk id="54" creationId="{202A25CB-1ED1-4C87-AB49-8D3BC684D1CE}"/>
          </ac:spMkLst>
        </pc:spChg>
        <pc:spChg chg="add">
          <ac:chgData name="Lee, Brendan" userId="3ff68333-4418-4013-ad48-4e814c59c02a" providerId="ADAL" clId="{BF10DA76-3985-4DA6-AB04-E55918B64385}" dt="2021-08-05T16:18:46.666" v="3504" actId="26606"/>
          <ac:spMkLst>
            <pc:docMk/>
            <pc:sldMk cId="1571428862" sldId="290"/>
            <ac:spMk id="55" creationId="{3484F10F-334C-431A-8E30-B66B496C56E8}"/>
          </ac:spMkLst>
        </pc:spChg>
        <pc:spChg chg="add">
          <ac:chgData name="Lee, Brendan" userId="3ff68333-4418-4013-ad48-4e814c59c02a" providerId="ADAL" clId="{BF10DA76-3985-4DA6-AB04-E55918B64385}" dt="2021-08-05T16:18:46.666" v="3504" actId="26606"/>
          <ac:spMkLst>
            <pc:docMk/>
            <pc:sldMk cId="1571428862" sldId="290"/>
            <ac:spMk id="56" creationId="{AEA0BB24-2B23-4B19-996F-58DA607EE280}"/>
          </ac:spMkLst>
        </pc:spChg>
        <pc:picChg chg="add del mod">
          <ac:chgData name="Lee, Brendan" userId="3ff68333-4418-4013-ad48-4e814c59c02a" providerId="ADAL" clId="{BF10DA76-3985-4DA6-AB04-E55918B64385}" dt="2021-08-05T16:17:45.070" v="3454" actId="478"/>
          <ac:picMkLst>
            <pc:docMk/>
            <pc:sldMk cId="1571428862" sldId="290"/>
            <ac:picMk id="7" creationId="{B4E7FF1A-9BFD-408F-A2AA-25E32876AF88}"/>
          </ac:picMkLst>
        </pc:picChg>
        <pc:picChg chg="add del mod">
          <ac:chgData name="Lee, Brendan" userId="3ff68333-4418-4013-ad48-4e814c59c02a" providerId="ADAL" clId="{BF10DA76-3985-4DA6-AB04-E55918B64385}" dt="2021-08-05T16:15:44.253" v="3398" actId="478"/>
          <ac:picMkLst>
            <pc:docMk/>
            <pc:sldMk cId="1571428862" sldId="290"/>
            <ac:picMk id="9" creationId="{AE94070F-DDCD-4E04-B126-FEAF6111C08E}"/>
          </ac:picMkLst>
        </pc:picChg>
        <pc:picChg chg="add del mod">
          <ac:chgData name="Lee, Brendan" userId="3ff68333-4418-4013-ad48-4e814c59c02a" providerId="ADAL" clId="{BF10DA76-3985-4DA6-AB04-E55918B64385}" dt="2021-08-05T16:15:45.918" v="3399" actId="478"/>
          <ac:picMkLst>
            <pc:docMk/>
            <pc:sldMk cId="1571428862" sldId="290"/>
            <ac:picMk id="11" creationId="{1E7EEFF6-0BBB-4BB4-AA98-0351821A460B}"/>
          </ac:picMkLst>
        </pc:picChg>
        <pc:picChg chg="add del mod ord">
          <ac:chgData name="Lee, Brendan" userId="3ff68333-4418-4013-ad48-4e814c59c02a" providerId="ADAL" clId="{BF10DA76-3985-4DA6-AB04-E55918B64385}" dt="2021-08-05T16:17:43.241" v="3453" actId="478"/>
          <ac:picMkLst>
            <pc:docMk/>
            <pc:sldMk cId="1571428862" sldId="290"/>
            <ac:picMk id="13" creationId="{BF7EF053-F3CB-4AA4-BAE3-028FECDFA70D}"/>
          </ac:picMkLst>
        </pc:picChg>
        <pc:picChg chg="add mod ord">
          <ac:chgData name="Lee, Brendan" userId="3ff68333-4418-4013-ad48-4e814c59c02a" providerId="ADAL" clId="{BF10DA76-3985-4DA6-AB04-E55918B64385}" dt="2021-08-05T16:23:24.536" v="3612" actId="1076"/>
          <ac:picMkLst>
            <pc:docMk/>
            <pc:sldMk cId="1571428862" sldId="290"/>
            <ac:picMk id="15" creationId="{53E362C0-9EC8-4B35-B9A9-DC7D960FBB27}"/>
          </ac:picMkLst>
        </pc:picChg>
        <pc:picChg chg="add del">
          <ac:chgData name="Lee, Brendan" userId="3ff68333-4418-4013-ad48-4e814c59c02a" providerId="ADAL" clId="{BF10DA76-3985-4DA6-AB04-E55918B64385}" dt="2021-08-05T15:25:15.728" v="3232" actId="26606"/>
          <ac:picMkLst>
            <pc:docMk/>
            <pc:sldMk cId="1571428862" sldId="290"/>
            <ac:picMk id="18" creationId="{BD310164-D3A3-415E-9D94-5D21D9FB2F6C}"/>
          </ac:picMkLst>
        </pc:picChg>
        <pc:picChg chg="add mod">
          <ac:chgData name="Lee, Brendan" userId="3ff68333-4418-4013-ad48-4e814c59c02a" providerId="ADAL" clId="{BF10DA76-3985-4DA6-AB04-E55918B64385}" dt="2021-08-05T16:22:15.531" v="3608" actId="1076"/>
          <ac:picMkLst>
            <pc:docMk/>
            <pc:sldMk cId="1571428862" sldId="290"/>
            <ac:picMk id="19" creationId="{FBFBCAE3-1FD0-4C0F-8445-4693FA48F09B}"/>
          </ac:picMkLst>
        </pc:picChg>
        <pc:picChg chg="add del">
          <ac:chgData name="Lee, Brendan" userId="3ff68333-4418-4013-ad48-4e814c59c02a" providerId="ADAL" clId="{BF10DA76-3985-4DA6-AB04-E55918B64385}" dt="2021-08-05T16:18:36.781" v="3501" actId="26606"/>
          <ac:picMkLst>
            <pc:docMk/>
            <pc:sldMk cId="1571428862" sldId="290"/>
            <ac:picMk id="21" creationId="{412E3267-7ABE-412B-8580-47EC0D1F61FE}"/>
          </ac:picMkLst>
        </pc:picChg>
        <pc:picChg chg="add del">
          <ac:chgData name="Lee, Brendan" userId="3ff68333-4418-4013-ad48-4e814c59c02a" providerId="ADAL" clId="{BF10DA76-3985-4DA6-AB04-E55918B64385}" dt="2021-08-05T16:18:36.781" v="3501" actId="26606"/>
          <ac:picMkLst>
            <pc:docMk/>
            <pc:sldMk cId="1571428862" sldId="290"/>
            <ac:picMk id="25" creationId="{20B62C5A-2250-4380-AB23-DB87446CCED0}"/>
          </ac:picMkLst>
        </pc:picChg>
        <pc:picChg chg="add del">
          <ac:chgData name="Lee, Brendan" userId="3ff68333-4418-4013-ad48-4e814c59c02a" providerId="ADAL" clId="{BF10DA76-3985-4DA6-AB04-E55918B64385}" dt="2021-08-05T15:25:15.728" v="3232" actId="26606"/>
          <ac:picMkLst>
            <pc:docMk/>
            <pc:sldMk cId="1571428862" sldId="290"/>
            <ac:picMk id="26" creationId="{130825ED-0133-430D-BBBB-50B6F5228448}"/>
          </ac:picMkLst>
        </pc:picChg>
        <pc:picChg chg="add del">
          <ac:chgData name="Lee, Brendan" userId="3ff68333-4418-4013-ad48-4e814c59c02a" providerId="ADAL" clId="{BF10DA76-3985-4DA6-AB04-E55918B64385}" dt="2021-08-05T15:25:15.728" v="3232" actId="26606"/>
          <ac:picMkLst>
            <pc:docMk/>
            <pc:sldMk cId="1571428862" sldId="290"/>
            <ac:picMk id="27" creationId="{BE586E08-18BF-4AB1-AB48-4005D567343E}"/>
          </ac:picMkLst>
        </pc:picChg>
        <pc:picChg chg="add del">
          <ac:chgData name="Lee, Brendan" userId="3ff68333-4418-4013-ad48-4e814c59c02a" providerId="ADAL" clId="{BF10DA76-3985-4DA6-AB04-E55918B64385}" dt="2021-08-05T15:25:15.728" v="3232" actId="26606"/>
          <ac:picMkLst>
            <pc:docMk/>
            <pc:sldMk cId="1571428862" sldId="290"/>
            <ac:picMk id="30" creationId="{3517A192-66A9-4297-9284-65580829ABF1}"/>
          </ac:picMkLst>
        </pc:picChg>
        <pc:picChg chg="add del">
          <ac:chgData name="Lee, Brendan" userId="3ff68333-4418-4013-ad48-4e814c59c02a" providerId="ADAL" clId="{BF10DA76-3985-4DA6-AB04-E55918B64385}" dt="2021-08-05T16:18:36.781" v="3501" actId="26606"/>
          <ac:picMkLst>
            <pc:docMk/>
            <pc:sldMk cId="1571428862" sldId="290"/>
            <ac:picMk id="32" creationId="{43F38673-6E30-4BAE-AC67-0B283EBF4291}"/>
          </ac:picMkLst>
        </pc:picChg>
        <pc:picChg chg="add del">
          <ac:chgData name="Lee, Brendan" userId="3ff68333-4418-4013-ad48-4e814c59c02a" providerId="ADAL" clId="{BF10DA76-3985-4DA6-AB04-E55918B64385}" dt="2021-08-05T16:18:36.781" v="3501" actId="26606"/>
          <ac:picMkLst>
            <pc:docMk/>
            <pc:sldMk cId="1571428862" sldId="290"/>
            <ac:picMk id="33" creationId="{D35DA97D-88F8-4249-B650-4FC9FD50A382}"/>
          </ac:picMkLst>
        </pc:picChg>
        <pc:picChg chg="add mod">
          <ac:chgData name="Lee, Brendan" userId="3ff68333-4418-4013-ad48-4e814c59c02a" providerId="ADAL" clId="{BF10DA76-3985-4DA6-AB04-E55918B64385}" dt="2021-08-05T16:23:54.897" v="3614" actId="1076"/>
          <ac:picMkLst>
            <pc:docMk/>
            <pc:sldMk cId="1571428862" sldId="290"/>
            <ac:picMk id="37" creationId="{184EDCE1-50BB-4CE5-B81D-E072E7275F0B}"/>
          </ac:picMkLst>
        </pc:picChg>
        <pc:picChg chg="add del">
          <ac:chgData name="Lee, Brendan" userId="3ff68333-4418-4013-ad48-4e814c59c02a" providerId="ADAL" clId="{BF10DA76-3985-4DA6-AB04-E55918B64385}" dt="2021-08-05T16:18:46.580" v="3503" actId="26606"/>
          <ac:picMkLst>
            <pc:docMk/>
            <pc:sldMk cId="1571428862" sldId="290"/>
            <ac:picMk id="40" creationId="{94DDC893-E5EF-4CDE-B040-BA5B53AADD78}"/>
          </ac:picMkLst>
        </pc:picChg>
        <pc:picChg chg="add del">
          <ac:chgData name="Lee, Brendan" userId="3ff68333-4418-4013-ad48-4e814c59c02a" providerId="ADAL" clId="{BF10DA76-3985-4DA6-AB04-E55918B64385}" dt="2021-08-05T16:18:46.580" v="3503" actId="26606"/>
          <ac:picMkLst>
            <pc:docMk/>
            <pc:sldMk cId="1571428862" sldId="290"/>
            <ac:picMk id="41" creationId="{85F1A06D-D369-4974-8208-56120C5E7A97}"/>
          </ac:picMkLst>
        </pc:picChg>
        <pc:picChg chg="add del">
          <ac:chgData name="Lee, Brendan" userId="3ff68333-4418-4013-ad48-4e814c59c02a" providerId="ADAL" clId="{BF10DA76-3985-4DA6-AB04-E55918B64385}" dt="2021-08-05T16:18:46.580" v="3503" actId="26606"/>
          <ac:picMkLst>
            <pc:docMk/>
            <pc:sldMk cId="1571428862" sldId="290"/>
            <ac:picMk id="43" creationId="{A47C6ACD-2325-48C6-B9F3-C21563A05EA5}"/>
          </ac:picMkLst>
        </pc:picChg>
        <pc:picChg chg="add del">
          <ac:chgData name="Lee, Brendan" userId="3ff68333-4418-4013-ad48-4e814c59c02a" providerId="ADAL" clId="{BF10DA76-3985-4DA6-AB04-E55918B64385}" dt="2021-08-05T16:18:46.580" v="3503" actId="26606"/>
          <ac:picMkLst>
            <pc:docMk/>
            <pc:sldMk cId="1571428862" sldId="290"/>
            <ac:picMk id="44" creationId="{1081DF83-4F35-4560-87E6-0DE8AAAC33DB}"/>
          </ac:picMkLst>
        </pc:picChg>
        <pc:picChg chg="add">
          <ac:chgData name="Lee, Brendan" userId="3ff68333-4418-4013-ad48-4e814c59c02a" providerId="ADAL" clId="{BF10DA76-3985-4DA6-AB04-E55918B64385}" dt="2021-08-05T16:18:46.666" v="3504" actId="26606"/>
          <ac:picMkLst>
            <pc:docMk/>
            <pc:sldMk cId="1571428862" sldId="290"/>
            <ac:picMk id="49" creationId="{412E3267-7ABE-412B-8580-47EC0D1F61FE}"/>
          </ac:picMkLst>
        </pc:picChg>
        <pc:picChg chg="add">
          <ac:chgData name="Lee, Brendan" userId="3ff68333-4418-4013-ad48-4e814c59c02a" providerId="ADAL" clId="{BF10DA76-3985-4DA6-AB04-E55918B64385}" dt="2021-08-05T16:18:46.666" v="3504" actId="26606"/>
          <ac:picMkLst>
            <pc:docMk/>
            <pc:sldMk cId="1571428862" sldId="290"/>
            <ac:picMk id="50" creationId="{20B62C5A-2250-4380-AB23-DB87446CCED0}"/>
          </ac:picMkLst>
        </pc:picChg>
        <pc:picChg chg="add">
          <ac:chgData name="Lee, Brendan" userId="3ff68333-4418-4013-ad48-4e814c59c02a" providerId="ADAL" clId="{BF10DA76-3985-4DA6-AB04-E55918B64385}" dt="2021-08-05T16:18:46.666" v="3504" actId="26606"/>
          <ac:picMkLst>
            <pc:docMk/>
            <pc:sldMk cId="1571428862" sldId="290"/>
            <ac:picMk id="52" creationId="{D35DA97D-88F8-4249-B650-4FC9FD50A382}"/>
          </ac:picMkLst>
        </pc:picChg>
        <pc:picChg chg="add">
          <ac:chgData name="Lee, Brendan" userId="3ff68333-4418-4013-ad48-4e814c59c02a" providerId="ADAL" clId="{BF10DA76-3985-4DA6-AB04-E55918B64385}" dt="2021-08-05T16:18:46.666" v="3504" actId="26606"/>
          <ac:picMkLst>
            <pc:docMk/>
            <pc:sldMk cId="1571428862" sldId="290"/>
            <ac:picMk id="53" creationId="{43F38673-6E30-4BAE-AC67-0B283EBF4291}"/>
          </ac:picMkLst>
        </pc:picChg>
      </pc:sldChg>
      <pc:sldChg chg="addSp delSp modSp add mod modNotesTx">
        <pc:chgData name="Lee, Brendan" userId="3ff68333-4418-4013-ad48-4e814c59c02a" providerId="ADAL" clId="{BF10DA76-3985-4DA6-AB04-E55918B64385}" dt="2021-08-05T16:44:25.213" v="3715" actId="20577"/>
        <pc:sldMkLst>
          <pc:docMk/>
          <pc:sldMk cId="3677964005" sldId="291"/>
        </pc:sldMkLst>
        <pc:spChg chg="mod">
          <ac:chgData name="Lee, Brendan" userId="3ff68333-4418-4013-ad48-4e814c59c02a" providerId="ADAL" clId="{BF10DA76-3985-4DA6-AB04-E55918B64385}" dt="2021-08-05T16:27:43.901" v="3680" actId="14100"/>
          <ac:spMkLst>
            <pc:docMk/>
            <pc:sldMk cId="3677964005" sldId="291"/>
            <ac:spMk id="2" creationId="{B37C6F3D-5AE9-4DE5-8A2C-1DC8E5CF656A}"/>
          </ac:spMkLst>
        </pc:spChg>
        <pc:picChg chg="add mod">
          <ac:chgData name="Lee, Brendan" userId="3ff68333-4418-4013-ad48-4e814c59c02a" providerId="ADAL" clId="{BF10DA76-3985-4DA6-AB04-E55918B64385}" dt="2021-08-05T16:31:29.333" v="3684" actId="1076"/>
          <ac:picMkLst>
            <pc:docMk/>
            <pc:sldMk cId="3677964005" sldId="291"/>
            <ac:picMk id="4" creationId="{0D86C568-62CF-4FCE-88D8-477EAC2222E2}"/>
          </ac:picMkLst>
        </pc:picChg>
        <pc:picChg chg="add mod">
          <ac:chgData name="Lee, Brendan" userId="3ff68333-4418-4013-ad48-4e814c59c02a" providerId="ADAL" clId="{BF10DA76-3985-4DA6-AB04-E55918B64385}" dt="2021-08-05T16:32:01.998" v="3688" actId="1076"/>
          <ac:picMkLst>
            <pc:docMk/>
            <pc:sldMk cId="3677964005" sldId="291"/>
            <ac:picMk id="6" creationId="{9BC3B444-26D3-466B-96F2-027AC1BE7E13}"/>
          </ac:picMkLst>
        </pc:picChg>
        <pc:picChg chg="del">
          <ac:chgData name="Lee, Brendan" userId="3ff68333-4418-4013-ad48-4e814c59c02a" providerId="ADAL" clId="{BF10DA76-3985-4DA6-AB04-E55918B64385}" dt="2021-08-05T16:27:10.491" v="3616" actId="478"/>
          <ac:picMkLst>
            <pc:docMk/>
            <pc:sldMk cId="3677964005" sldId="291"/>
            <ac:picMk id="15" creationId="{53E362C0-9EC8-4B35-B9A9-DC7D960FBB27}"/>
          </ac:picMkLst>
        </pc:picChg>
        <pc:picChg chg="del">
          <ac:chgData name="Lee, Brendan" userId="3ff68333-4418-4013-ad48-4e814c59c02a" providerId="ADAL" clId="{BF10DA76-3985-4DA6-AB04-E55918B64385}" dt="2021-08-05T16:27:12.214" v="3617" actId="478"/>
          <ac:picMkLst>
            <pc:docMk/>
            <pc:sldMk cId="3677964005" sldId="291"/>
            <ac:picMk id="19" creationId="{FBFBCAE3-1FD0-4C0F-8445-4693FA48F09B}"/>
          </ac:picMkLst>
        </pc:picChg>
      </pc:sldChg>
      <pc:sldChg chg="modSp new del mod">
        <pc:chgData name="Lee, Brendan" userId="3ff68333-4418-4013-ad48-4e814c59c02a" providerId="ADAL" clId="{BF10DA76-3985-4DA6-AB04-E55918B64385}" dt="2021-08-10T18:03:03.235" v="5263" actId="2696"/>
        <pc:sldMkLst>
          <pc:docMk/>
          <pc:sldMk cId="4179497817" sldId="292"/>
        </pc:sldMkLst>
        <pc:spChg chg="mod">
          <ac:chgData name="Lee, Brendan" userId="3ff68333-4418-4013-ad48-4e814c59c02a" providerId="ADAL" clId="{BF10DA76-3985-4DA6-AB04-E55918B64385}" dt="2021-08-10T18:02:55.824" v="5262" actId="20577"/>
          <ac:spMkLst>
            <pc:docMk/>
            <pc:sldMk cId="4179497817" sldId="292"/>
            <ac:spMk id="2" creationId="{8E9CA2E7-4AB3-4636-8AFB-3E89F41E27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16E17-C746-43DC-91C7-555F23277C5C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1BCB4-E6E1-411D-B7E7-0336A7802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2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40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1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RAD5 is associated with PARP inhibitors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8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-P2 is low for both IO and SUTENT </a:t>
            </a:r>
            <a:r>
              <a:rPr lang="en-US" dirty="0" err="1"/>
              <a:t>treatmentssss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84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-Notch, mast cells (associated with immune checkpoint response), T-cells, B-cells, cell cycle, angiogenesis</a:t>
            </a:r>
          </a:p>
          <a:p>
            <a:r>
              <a:rPr lang="en-US" dirty="0"/>
              <a:t>-pathways were curated within literature or internal studies (Pfizer </a:t>
            </a:r>
            <a:r>
              <a:rPr lang="en-US" dirty="0" err="1"/>
              <a:t>GeneSets</a:t>
            </a:r>
            <a:r>
              <a:rPr lang="en-US" dirty="0"/>
              <a:t> v6)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9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-dominated by cell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1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-cell cycle inhibitors such as </a:t>
            </a:r>
            <a:r>
              <a:rPr lang="en-US" dirty="0" err="1"/>
              <a:t>Palbocyclib</a:t>
            </a:r>
            <a:r>
              <a:rPr lang="en-US" dirty="0"/>
              <a:t> could be administered in combination with IO therapy to P2 Patients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7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JAK STATs form a pathway for immune signaling for cytokines, JAK phosphorylates STAT, which are transcription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1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Angiogenesis pathways are under-expressed in P2, B9991003 angiogenesis pathway has greater association between pathway expression level and patient survival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67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Collagen genes are associated with EMT transition because it remodels the vasculature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BCB4-E6E1-411D-B7E7-0336A78025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1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6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3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79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4671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81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89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50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20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90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3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92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4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8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7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7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92D6505-5AC5-4818-B904-CF06E1C38A94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A7090-4D82-4ECC-8B4E-05AE53177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5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m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3.tmp"/><Relationship Id="rId4" Type="http://schemas.openxmlformats.org/officeDocument/2006/relationships/image" Target="../media/image2.png"/><Relationship Id="rId9" Type="http://schemas.openxmlformats.org/officeDocument/2006/relationships/image" Target="../media/image32.tm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m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5.tmp"/><Relationship Id="rId4" Type="http://schemas.openxmlformats.org/officeDocument/2006/relationships/image" Target="../media/image2.png"/><Relationship Id="rId9" Type="http://schemas.openxmlformats.org/officeDocument/2006/relationships/image" Target="../media/image34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mp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8.tmp"/><Relationship Id="rId4" Type="http://schemas.openxmlformats.org/officeDocument/2006/relationships/image" Target="../media/image2.png"/><Relationship Id="rId9" Type="http://schemas.openxmlformats.org/officeDocument/2006/relationships/image" Target="../media/image37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m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mp"/><Relationship Id="rId3" Type="http://schemas.openxmlformats.org/officeDocument/2006/relationships/image" Target="../media/image41.tmp"/><Relationship Id="rId7" Type="http://schemas.openxmlformats.org/officeDocument/2006/relationships/image" Target="../media/image4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mp"/><Relationship Id="rId5" Type="http://schemas.openxmlformats.org/officeDocument/2006/relationships/image" Target="../media/image43.tmp"/><Relationship Id="rId4" Type="http://schemas.openxmlformats.org/officeDocument/2006/relationships/image" Target="../media/image42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848A-0BD6-4611-9A23-C7FAAE63C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63" y="1447799"/>
            <a:ext cx="10043876" cy="3329581"/>
          </a:xfrm>
        </p:spPr>
        <p:txBody>
          <a:bodyPr/>
          <a:lstStyle/>
          <a:p>
            <a:r>
              <a:rPr lang="en-US" dirty="0"/>
              <a:t>Analyzing CRISPR IO Screens Using Clinical Biomarker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2AE75F-11A5-4EC8-9358-1128AAF430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Brendan J. lee</a:t>
            </a:r>
          </a:p>
          <a:p>
            <a:r>
              <a:rPr lang="en-US" dirty="0"/>
              <a:t>Pfizer Summer student, 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75992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07C6-7973-4E80-AB75-C910722A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15" y="231327"/>
            <a:ext cx="11677969" cy="1400530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NMF on B9991003 Expression Table (using private gene list, rows hidden in W matrix)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BEF17AC5-4701-43A8-8DAB-5021D867F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28" y="1631857"/>
            <a:ext cx="4454922" cy="5165126"/>
          </a:xfr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957B97E-B892-41E2-B0C1-8FCB4777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2"/>
          <a:stretch/>
        </p:blipFill>
        <p:spPr>
          <a:xfrm>
            <a:off x="6743700" y="1576478"/>
            <a:ext cx="4290061" cy="52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1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B990-8138-4F07-B6EC-53BCB034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samples and generating the Onco-GPS Map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E8552AF-2BBB-4664-9158-0695E7634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97" y="2159707"/>
            <a:ext cx="4508732" cy="33720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FBE8D9-7D05-404F-B185-4FF749DB520A}"/>
              </a:ext>
            </a:extLst>
          </p:cNvPr>
          <p:cNvSpPr txBox="1"/>
          <p:nvPr/>
        </p:nvSpPr>
        <p:spPr>
          <a:xfrm>
            <a:off x="171451" y="2505075"/>
            <a:ext cx="6886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in each H matrix outputted by the previous step (CCLE cell lines or individual clinical samples) were clustered into phenotypes, only using independent components (a subset of 3 or 4 of the original components)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Ccal’s</a:t>
            </a:r>
            <a:r>
              <a:rPr lang="en-US" dirty="0"/>
              <a:t> </a:t>
            </a:r>
            <a:r>
              <a:rPr lang="en-US" dirty="0" err="1"/>
              <a:t>define_states</a:t>
            </a:r>
            <a:r>
              <a:rPr lang="en-US" dirty="0"/>
              <a:t> method was used to cluster samples into phenotypes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CCC vs. K was used again to determine optimal K, or number of phenotypes/clusters for the given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CCLE, multiple subsets of cell lines were filtered for (non-small cell lung, small-cell lung, and breast cell lines)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table of each sample and its corresponding phenotype was outputted for each run</a:t>
            </a:r>
          </a:p>
        </p:txBody>
      </p:sp>
    </p:spTree>
    <p:extLst>
      <p:ext uri="{BB962C8B-B14F-4D97-AF65-F5344CB8AC3E}">
        <p14:creationId xmlns:p14="http://schemas.microsoft.com/office/powerpoint/2010/main" val="257037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07C6-7973-4E80-AB75-C910722A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07" y="231326"/>
            <a:ext cx="12063493" cy="1524231"/>
          </a:xfrm>
          <a:solidFill>
            <a:schemeClr val="accent1"/>
          </a:solidFill>
        </p:spPr>
        <p:txBody>
          <a:bodyPr/>
          <a:lstStyle/>
          <a:p>
            <a:r>
              <a:rPr lang="en-US" sz="3200" dirty="0"/>
              <a:t>Clustering of the CCLE Small Cell Lung Carcinoma (SCLC) Lines in the H matrix for private gene list, and Displaying the </a:t>
            </a:r>
            <a:r>
              <a:rPr lang="en-US" sz="3200" dirty="0" err="1"/>
              <a:t>OncoGPS</a:t>
            </a:r>
            <a:r>
              <a:rPr lang="en-US" sz="3200" dirty="0"/>
              <a:t> Map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3E06AB-03F5-4335-9FF1-732303DBB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08" y="1888908"/>
            <a:ext cx="3528472" cy="4822700"/>
          </a:xfr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F59064-C7E2-4A7E-85AA-58C838649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30" y="1954779"/>
            <a:ext cx="5875149" cy="46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5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BB552079-9539-4A3E-9651-F0CA233CD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98" y="1439361"/>
            <a:ext cx="3418762" cy="51873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A507C6-7973-4E80-AB75-C910722A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07" y="231326"/>
            <a:ext cx="12063493" cy="1524231"/>
          </a:xfrm>
          <a:solidFill>
            <a:schemeClr val="accent1"/>
          </a:solidFill>
        </p:spPr>
        <p:txBody>
          <a:bodyPr/>
          <a:lstStyle/>
          <a:p>
            <a:r>
              <a:rPr lang="en-US" sz="3200" dirty="0"/>
              <a:t>Clustering of the B9991003 samples in the H matrix for private gene list, and Displaying the </a:t>
            </a:r>
            <a:r>
              <a:rPr lang="en-US" sz="3200" dirty="0" err="1"/>
              <a:t>OncoGPS</a:t>
            </a:r>
            <a:r>
              <a:rPr lang="en-US" sz="3200" dirty="0"/>
              <a:t> Map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5BCE4A9-F04D-48A3-A84F-E9602796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706" y="1824984"/>
            <a:ext cx="5755974" cy="4706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72012A-0118-4755-9149-61153307E575}"/>
              </a:ext>
            </a:extLst>
          </p:cNvPr>
          <p:cNvSpPr txBox="1"/>
          <p:nvPr/>
        </p:nvSpPr>
        <p:spPr>
          <a:xfrm>
            <a:off x="2105660" y="1755557"/>
            <a:ext cx="278765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P2    P3		P0	   P1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C03B9-ACA6-41F1-BBC4-A0707DCC2E3C}"/>
              </a:ext>
            </a:extLst>
          </p:cNvPr>
          <p:cNvSpPr txBox="1"/>
          <p:nvPr/>
        </p:nvSpPr>
        <p:spPr>
          <a:xfrm>
            <a:off x="10126980" y="3250403"/>
            <a:ext cx="12827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FD6B5"/>
                </a:solidFill>
              </a:rPr>
              <a:t>Phenotype 2 (n=158)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DB957-6FC8-4D12-B3BB-893E49B2734C}"/>
              </a:ext>
            </a:extLst>
          </p:cNvPr>
          <p:cNvSpPr txBox="1"/>
          <p:nvPr/>
        </p:nvSpPr>
        <p:spPr>
          <a:xfrm>
            <a:off x="10126980" y="3977977"/>
            <a:ext cx="12827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FD6B5"/>
                </a:solidFill>
              </a:rPr>
              <a:t>Phenotype 3 (n=186)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C11A1-BC71-4D05-BB8E-52A0E4647BE4}"/>
              </a:ext>
            </a:extLst>
          </p:cNvPr>
          <p:cNvSpPr txBox="1"/>
          <p:nvPr/>
        </p:nvSpPr>
        <p:spPr>
          <a:xfrm>
            <a:off x="10126980" y="4632906"/>
            <a:ext cx="12827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FD6B5"/>
                </a:solidFill>
              </a:rPr>
              <a:t>Phenotype 0 (n=209)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78699D-2652-406F-A853-3EB02C91D425}"/>
              </a:ext>
            </a:extLst>
          </p:cNvPr>
          <p:cNvSpPr txBox="1"/>
          <p:nvPr/>
        </p:nvSpPr>
        <p:spPr>
          <a:xfrm>
            <a:off x="10126980" y="5381938"/>
            <a:ext cx="12827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FD6B5"/>
                </a:solidFill>
              </a:rPr>
              <a:t>Phenotype 1 (n=173)</a:t>
            </a:r>
          </a:p>
        </p:txBody>
      </p:sp>
    </p:spTree>
    <p:extLst>
      <p:ext uri="{BB962C8B-B14F-4D97-AF65-F5344CB8AC3E}">
        <p14:creationId xmlns:p14="http://schemas.microsoft.com/office/powerpoint/2010/main" val="4281221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F84B-69E1-3F4B-A382-4B8179544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1" y="81243"/>
            <a:ext cx="11726864" cy="1400530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CRTAM is abundant in P2, Consistent with NMF Results in which P2 is high in C1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C604C-03F1-954A-8A34-CEDC6265A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77"/>
            <a:ext cx="12192000" cy="40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3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B0B5-48CB-834B-853C-DB54C486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BC177-118D-484B-B483-91E6236BD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22250"/>
            <a:ext cx="117983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7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EBE8-C5D1-1C42-B8D4-4C4B7F93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1BFFB-70BA-F440-9C1B-125C3BDD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1" y="398289"/>
            <a:ext cx="6720115" cy="2463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ED2B8-9B22-744D-BC93-8F3A3CE9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86" y="398289"/>
            <a:ext cx="5018314" cy="41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1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2692-9518-384B-B7E0-7579D4CE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09" y="87135"/>
            <a:ext cx="10090383" cy="1400530"/>
          </a:xfrm>
        </p:spPr>
        <p:txBody>
          <a:bodyPr/>
          <a:lstStyle/>
          <a:p>
            <a:r>
              <a:rPr lang="en-US" dirty="0"/>
              <a:t>Survival of Each Phenotype for Up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984D2-8C9F-AB4C-859C-00E0A100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400"/>
            <a:ext cx="8737600" cy="305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5CE94-54EA-6F48-9B93-B20CF151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6875"/>
            <a:ext cx="8432800" cy="3007616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97CA59C-BF8C-434A-BF65-AF213AD39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43" y="2503966"/>
            <a:ext cx="3030297" cy="226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C6F76-BA09-47AC-BB25-A5768AC937F1}"/>
              </a:ext>
            </a:extLst>
          </p:cNvPr>
          <p:cNvSpPr txBox="1"/>
          <p:nvPr/>
        </p:nvSpPr>
        <p:spPr>
          <a:xfrm>
            <a:off x="8994884" y="2155220"/>
            <a:ext cx="120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P2 only</a:t>
            </a:r>
          </a:p>
        </p:txBody>
      </p:sp>
    </p:spTree>
    <p:extLst>
      <p:ext uri="{BB962C8B-B14F-4D97-AF65-F5344CB8AC3E}">
        <p14:creationId xmlns:p14="http://schemas.microsoft.com/office/powerpoint/2010/main" val="33076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0" name="Picture 2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2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2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3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3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C6F3D-5AE9-4DE5-8A2C-1DC8E5CF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Ranked pathways within P2</a:t>
            </a:r>
          </a:p>
        </p:txBody>
      </p:sp>
      <p:sp>
        <p:nvSpPr>
          <p:cNvPr id="55" name="Freeform: Shape 35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3E362C0-9EC8-4B35-B9A9-DC7D960FB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2" y="241330"/>
            <a:ext cx="5928739" cy="3468311"/>
          </a:xfrm>
          <a:prstGeom prst="rect">
            <a:avLst/>
          </a:prstGeom>
          <a:effectLst/>
        </p:spPr>
      </p:pic>
      <p:sp>
        <p:nvSpPr>
          <p:cNvPr id="56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FBCAE3-1FD0-4C0F-8445-4693FA48F0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1" y="3468310"/>
            <a:ext cx="6163073" cy="3389690"/>
          </a:xfrm>
          <a:prstGeom prst="rect">
            <a:avLst/>
          </a:prstGeom>
          <a:effec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84EDCE1-50BB-4CE5-B81D-E072E7275F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" y="-44435"/>
            <a:ext cx="6623390" cy="2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2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0" name="Picture 2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2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2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3" name="Picture 3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4" name="Rectangle 3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C6F3D-5AE9-4DE5-8A2C-1DC8E5CF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016" y="2415363"/>
            <a:ext cx="3720183" cy="30969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Ranked pathways for P2 compared to all other phenotypes</a:t>
            </a:r>
          </a:p>
        </p:txBody>
      </p:sp>
      <p:sp>
        <p:nvSpPr>
          <p:cNvPr id="55" name="Freeform: Shape 35">
            <a:extLst>
              <a:ext uri="{FF2B5EF4-FFF2-40B4-BE49-F238E27FC236}">
                <a16:creationId xmlns:a16="http://schemas.microsoft.com/office/drawing/2014/main" id="{3484F10F-334C-431A-8E30-B66B496C5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84EDCE1-50BB-4CE5-B81D-E072E7275F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" y="-44435"/>
            <a:ext cx="6623390" cy="285765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D86C568-62CF-4FCE-88D8-477EAC2222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9" y="285764"/>
            <a:ext cx="6667843" cy="3975304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BC3B444-26D3-466B-96F2-027AC1BE7E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7" y="4296642"/>
            <a:ext cx="6705945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E3B3-9E28-6842-831E-97ED22F2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CRISPR screens in immune assays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78DFD-AE00-E84E-A570-1257FB01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163075"/>
            <a:ext cx="7660805" cy="5443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12C635-AA6D-B242-9BD5-1A1CF173DEF7}"/>
              </a:ext>
            </a:extLst>
          </p:cNvPr>
          <p:cNvSpPr txBox="1"/>
          <p:nvPr/>
        </p:nvSpPr>
        <p:spPr>
          <a:xfrm>
            <a:off x="8229601" y="6273800"/>
            <a:ext cx="4296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doi.org</a:t>
            </a:r>
            <a:r>
              <a:rPr lang="en-US" sz="1600" dirty="0"/>
              <a:t>/10.1038/s41586-020-2746-2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95AA1-499B-9749-AC61-08ECE92D9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47" y="1443375"/>
            <a:ext cx="3860800" cy="1974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F0329-47B4-EF4A-8A18-8C6E1AD0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229" y="3440174"/>
            <a:ext cx="3426372" cy="1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00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9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1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D35AE-D4E1-434C-81B3-F4ECCDDD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Cell cycle gene pathways are highly expressed in P2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484639B-D130-4FDF-9889-EA88D8CC9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75977" y="-475977"/>
            <a:ext cx="6858000" cy="7809953"/>
          </a:xfrm>
          <a:custGeom>
            <a:avLst/>
            <a:gdLst>
              <a:gd name="connsiteX0" fmla="*/ 6858000 w 6858000"/>
              <a:gd name="connsiteY0" fmla="*/ 1344715 h 7809953"/>
              <a:gd name="connsiteX1" fmla="*/ 6858000 w 6858000"/>
              <a:gd name="connsiteY1" fmla="*/ 1177 h 7809953"/>
              <a:gd name="connsiteX2" fmla="*/ 6702323 w 6858000"/>
              <a:gd name="connsiteY2" fmla="*/ 26222 h 7809953"/>
              <a:gd name="connsiteX3" fmla="*/ 6547332 w 6858000"/>
              <a:gd name="connsiteY3" fmla="*/ 50091 h 7809953"/>
              <a:gd name="connsiteX4" fmla="*/ 6391656 w 6858000"/>
              <a:gd name="connsiteY4" fmla="*/ 73455 h 7809953"/>
              <a:gd name="connsiteX5" fmla="*/ 6235293 w 6858000"/>
              <a:gd name="connsiteY5" fmla="*/ 93458 h 7809953"/>
              <a:gd name="connsiteX6" fmla="*/ 6079617 w 6858000"/>
              <a:gd name="connsiteY6" fmla="*/ 113629 h 7809953"/>
              <a:gd name="connsiteX7" fmla="*/ 5923254 w 6858000"/>
              <a:gd name="connsiteY7" fmla="*/ 132455 h 7809953"/>
              <a:gd name="connsiteX8" fmla="*/ 5768949 w 6858000"/>
              <a:gd name="connsiteY8" fmla="*/ 148591 h 7809953"/>
              <a:gd name="connsiteX9" fmla="*/ 5612587 w 6858000"/>
              <a:gd name="connsiteY9" fmla="*/ 163887 h 7809953"/>
              <a:gd name="connsiteX10" fmla="*/ 5456910 w 6858000"/>
              <a:gd name="connsiteY10" fmla="*/ 177839 h 7809953"/>
              <a:gd name="connsiteX11" fmla="*/ 5303977 w 6858000"/>
              <a:gd name="connsiteY11" fmla="*/ 189941 h 7809953"/>
              <a:gd name="connsiteX12" fmla="*/ 5148986 w 6858000"/>
              <a:gd name="connsiteY12" fmla="*/ 202044 h 7809953"/>
              <a:gd name="connsiteX13" fmla="*/ 4996053 w 6858000"/>
              <a:gd name="connsiteY13" fmla="*/ 212129 h 7809953"/>
              <a:gd name="connsiteX14" fmla="*/ 4843119 w 6858000"/>
              <a:gd name="connsiteY14" fmla="*/ 220029 h 7809953"/>
              <a:gd name="connsiteX15" fmla="*/ 4690872 w 6858000"/>
              <a:gd name="connsiteY15" fmla="*/ 228266 h 7809953"/>
              <a:gd name="connsiteX16" fmla="*/ 4539996 w 6858000"/>
              <a:gd name="connsiteY16" fmla="*/ 235157 h 7809953"/>
              <a:gd name="connsiteX17" fmla="*/ 4390491 w 6858000"/>
              <a:gd name="connsiteY17" fmla="*/ 240032 h 7809953"/>
              <a:gd name="connsiteX18" fmla="*/ 4240987 w 6858000"/>
              <a:gd name="connsiteY18" fmla="*/ 244234 h 7809953"/>
              <a:gd name="connsiteX19" fmla="*/ 4092855 w 6858000"/>
              <a:gd name="connsiteY19" fmla="*/ 248268 h 7809953"/>
              <a:gd name="connsiteX20" fmla="*/ 3946779 w 6858000"/>
              <a:gd name="connsiteY20" fmla="*/ 250117 h 7809953"/>
              <a:gd name="connsiteX21" fmla="*/ 3800704 w 6858000"/>
              <a:gd name="connsiteY21" fmla="*/ 252134 h 7809953"/>
              <a:gd name="connsiteX22" fmla="*/ 3656685 w 6858000"/>
              <a:gd name="connsiteY22" fmla="*/ 253143 h 7809953"/>
              <a:gd name="connsiteX23" fmla="*/ 3514039 w 6858000"/>
              <a:gd name="connsiteY23" fmla="*/ 252134 h 7809953"/>
              <a:gd name="connsiteX24" fmla="*/ 3372765 w 6858000"/>
              <a:gd name="connsiteY24" fmla="*/ 252134 h 7809953"/>
              <a:gd name="connsiteX25" fmla="*/ 3232861 w 6858000"/>
              <a:gd name="connsiteY25" fmla="*/ 250117 h 7809953"/>
              <a:gd name="connsiteX26" fmla="*/ 3095701 w 6858000"/>
              <a:gd name="connsiteY26" fmla="*/ 247092 h 7809953"/>
              <a:gd name="connsiteX27" fmla="*/ 2959913 w 6858000"/>
              <a:gd name="connsiteY27" fmla="*/ 244234 h 7809953"/>
              <a:gd name="connsiteX28" fmla="*/ 2826868 w 6858000"/>
              <a:gd name="connsiteY28" fmla="*/ 241040 h 7809953"/>
              <a:gd name="connsiteX29" fmla="*/ 2694508 w 6858000"/>
              <a:gd name="connsiteY29" fmla="*/ 236166 h 7809953"/>
              <a:gd name="connsiteX30" fmla="*/ 2564207 w 6858000"/>
              <a:gd name="connsiteY30" fmla="*/ 230955 h 7809953"/>
              <a:gd name="connsiteX31" fmla="*/ 2436648 w 6858000"/>
              <a:gd name="connsiteY31" fmla="*/ 226249 h 7809953"/>
              <a:gd name="connsiteX32" fmla="*/ 2187702 w 6858000"/>
              <a:gd name="connsiteY32" fmla="*/ 212969 h 7809953"/>
              <a:gd name="connsiteX33" fmla="*/ 1949044 w 6858000"/>
              <a:gd name="connsiteY33" fmla="*/ 198850 h 7809953"/>
              <a:gd name="connsiteX34" fmla="*/ 1719987 w 6858000"/>
              <a:gd name="connsiteY34" fmla="*/ 184058 h 7809953"/>
              <a:gd name="connsiteX35" fmla="*/ 1503274 w 6858000"/>
              <a:gd name="connsiteY35" fmla="*/ 167753 h 7809953"/>
              <a:gd name="connsiteX36" fmla="*/ 1296162 w 6858000"/>
              <a:gd name="connsiteY36" fmla="*/ 150776 h 7809953"/>
              <a:gd name="connsiteX37" fmla="*/ 1104138 w 6858000"/>
              <a:gd name="connsiteY37" fmla="*/ 132455 h 7809953"/>
              <a:gd name="connsiteX38" fmla="*/ 923773 w 6858000"/>
              <a:gd name="connsiteY38" fmla="*/ 114469 h 7809953"/>
              <a:gd name="connsiteX39" fmla="*/ 757809 w 6858000"/>
              <a:gd name="connsiteY39" fmla="*/ 96484 h 7809953"/>
              <a:gd name="connsiteX40" fmla="*/ 605562 w 6858000"/>
              <a:gd name="connsiteY40" fmla="*/ 79507 h 7809953"/>
              <a:gd name="connsiteX41" fmla="*/ 470459 w 6858000"/>
              <a:gd name="connsiteY41" fmla="*/ 63370 h 7809953"/>
              <a:gd name="connsiteX42" fmla="*/ 348387 w 6858000"/>
              <a:gd name="connsiteY42" fmla="*/ 48074 h 7809953"/>
              <a:gd name="connsiteX43" fmla="*/ 245517 w 6858000"/>
              <a:gd name="connsiteY43" fmla="*/ 35299 h 7809953"/>
              <a:gd name="connsiteX44" fmla="*/ 159106 w 6858000"/>
              <a:gd name="connsiteY44" fmla="*/ 23197 h 7809953"/>
              <a:gd name="connsiteX45" fmla="*/ 40462 w 6858000"/>
              <a:gd name="connsiteY45" fmla="*/ 5883 h 7809953"/>
              <a:gd name="connsiteX46" fmla="*/ 0 w 6858000"/>
              <a:gd name="connsiteY46" fmla="*/ 0 h 7809953"/>
              <a:gd name="connsiteX47" fmla="*/ 0 w 6858000"/>
              <a:gd name="connsiteY47" fmla="*/ 652830 h 7809953"/>
              <a:gd name="connsiteX48" fmla="*/ 0 w 6858000"/>
              <a:gd name="connsiteY48" fmla="*/ 652830 h 7809953"/>
              <a:gd name="connsiteX49" fmla="*/ 0 w 6858000"/>
              <a:gd name="connsiteY49" fmla="*/ 7809953 h 7809953"/>
              <a:gd name="connsiteX50" fmla="*/ 6857999 w 6858000"/>
              <a:gd name="connsiteY50" fmla="*/ 7809953 h 7809953"/>
              <a:gd name="connsiteX51" fmla="*/ 6857999 w 6858000"/>
              <a:gd name="connsiteY51" fmla="*/ 1344715 h 780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0" h="7809953">
                <a:moveTo>
                  <a:pt x="6858000" y="1344715"/>
                </a:moveTo>
                <a:lnTo>
                  <a:pt x="6858000" y="1177"/>
                </a:lnTo>
                <a:lnTo>
                  <a:pt x="6702323" y="26222"/>
                </a:lnTo>
                <a:lnTo>
                  <a:pt x="6547332" y="50091"/>
                </a:lnTo>
                <a:lnTo>
                  <a:pt x="6391656" y="73455"/>
                </a:lnTo>
                <a:lnTo>
                  <a:pt x="6235293" y="93458"/>
                </a:lnTo>
                <a:lnTo>
                  <a:pt x="6079617" y="113629"/>
                </a:lnTo>
                <a:lnTo>
                  <a:pt x="5923254" y="132455"/>
                </a:lnTo>
                <a:lnTo>
                  <a:pt x="5768949" y="148591"/>
                </a:lnTo>
                <a:lnTo>
                  <a:pt x="5612587" y="163887"/>
                </a:lnTo>
                <a:lnTo>
                  <a:pt x="5456910" y="177839"/>
                </a:lnTo>
                <a:lnTo>
                  <a:pt x="5303977" y="189941"/>
                </a:lnTo>
                <a:lnTo>
                  <a:pt x="5148986" y="202044"/>
                </a:lnTo>
                <a:lnTo>
                  <a:pt x="4996053" y="212129"/>
                </a:lnTo>
                <a:lnTo>
                  <a:pt x="4843119" y="220029"/>
                </a:lnTo>
                <a:lnTo>
                  <a:pt x="4690872" y="228266"/>
                </a:lnTo>
                <a:lnTo>
                  <a:pt x="4539996" y="235157"/>
                </a:lnTo>
                <a:lnTo>
                  <a:pt x="4390491" y="240032"/>
                </a:lnTo>
                <a:lnTo>
                  <a:pt x="4240987" y="244234"/>
                </a:lnTo>
                <a:lnTo>
                  <a:pt x="4092855" y="248268"/>
                </a:lnTo>
                <a:lnTo>
                  <a:pt x="3946779" y="250117"/>
                </a:lnTo>
                <a:lnTo>
                  <a:pt x="3800704" y="252134"/>
                </a:lnTo>
                <a:lnTo>
                  <a:pt x="3656685" y="253143"/>
                </a:lnTo>
                <a:lnTo>
                  <a:pt x="3514039" y="252134"/>
                </a:lnTo>
                <a:lnTo>
                  <a:pt x="3372765" y="252134"/>
                </a:lnTo>
                <a:lnTo>
                  <a:pt x="3232861" y="250117"/>
                </a:lnTo>
                <a:lnTo>
                  <a:pt x="3095701" y="247092"/>
                </a:lnTo>
                <a:lnTo>
                  <a:pt x="2959913" y="244234"/>
                </a:lnTo>
                <a:lnTo>
                  <a:pt x="2826868" y="241040"/>
                </a:lnTo>
                <a:lnTo>
                  <a:pt x="2694508" y="236166"/>
                </a:lnTo>
                <a:lnTo>
                  <a:pt x="2564207" y="230955"/>
                </a:lnTo>
                <a:lnTo>
                  <a:pt x="2436648" y="226249"/>
                </a:lnTo>
                <a:lnTo>
                  <a:pt x="2187702" y="212969"/>
                </a:lnTo>
                <a:lnTo>
                  <a:pt x="1949044" y="198850"/>
                </a:lnTo>
                <a:lnTo>
                  <a:pt x="1719987" y="184058"/>
                </a:lnTo>
                <a:lnTo>
                  <a:pt x="1503274" y="167753"/>
                </a:lnTo>
                <a:lnTo>
                  <a:pt x="1296162" y="150776"/>
                </a:lnTo>
                <a:lnTo>
                  <a:pt x="1104138" y="132455"/>
                </a:lnTo>
                <a:lnTo>
                  <a:pt x="923773" y="114469"/>
                </a:lnTo>
                <a:lnTo>
                  <a:pt x="757809" y="96484"/>
                </a:lnTo>
                <a:lnTo>
                  <a:pt x="605562" y="79507"/>
                </a:lnTo>
                <a:lnTo>
                  <a:pt x="470459" y="63370"/>
                </a:lnTo>
                <a:lnTo>
                  <a:pt x="348387" y="48074"/>
                </a:lnTo>
                <a:lnTo>
                  <a:pt x="245517" y="35299"/>
                </a:lnTo>
                <a:lnTo>
                  <a:pt x="159106" y="23197"/>
                </a:lnTo>
                <a:lnTo>
                  <a:pt x="40462" y="5883"/>
                </a:lnTo>
                <a:lnTo>
                  <a:pt x="0" y="0"/>
                </a:lnTo>
                <a:lnTo>
                  <a:pt x="0" y="652830"/>
                </a:lnTo>
                <a:lnTo>
                  <a:pt x="0" y="652830"/>
                </a:lnTo>
                <a:lnTo>
                  <a:pt x="0" y="7809953"/>
                </a:lnTo>
                <a:lnTo>
                  <a:pt x="6857999" y="7809953"/>
                </a:lnTo>
                <a:lnTo>
                  <a:pt x="6857999" y="13447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EC2D66C-A021-4936-AB7C-F54CD1E5C5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7" y="616689"/>
            <a:ext cx="3421753" cy="2446552"/>
          </a:xfrm>
          <a:prstGeom prst="rect">
            <a:avLst/>
          </a:prstGeom>
          <a:effectLst/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3B6C34A1-2FCE-47E2-9833-64E57B9B76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95" y="490679"/>
            <a:ext cx="3433758" cy="2446551"/>
          </a:xfrm>
          <a:prstGeom prst="rect">
            <a:avLst/>
          </a:prstGeom>
          <a:effectLst/>
        </p:spPr>
      </p:pic>
      <p:sp>
        <p:nvSpPr>
          <p:cNvPr id="30" name="Freeform 31">
            <a:extLst>
              <a:ext uri="{FF2B5EF4-FFF2-40B4-BE49-F238E27FC236}">
                <a16:creationId xmlns:a16="http://schemas.microsoft.com/office/drawing/2014/main" id="{1EBB90A2-2B0A-4F80-8F25-04033406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B80820-490D-41DE-A571-04F9D4DBE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1" y="3501360"/>
            <a:ext cx="4106047" cy="2658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971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9435-DE6D-4560-A2DB-C7A97A84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STAT1 (in the CRISPR IO Up List) is Under-Expressed in P2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7ED50DF-9A29-4096-8948-33C25C450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33" y="2113641"/>
            <a:ext cx="5240949" cy="3814547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FB03EB0-58AC-4BA3-AE3F-F5E144F2C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3641"/>
            <a:ext cx="5467631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34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B0DB-8990-4D2C-B8E4-0F485A2A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6A3B7C5-4562-46AD-8845-9064E5162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2" y="630509"/>
            <a:ext cx="4151920" cy="2605824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BCBD22A-82A1-4938-906E-7498B2CA4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90" y="3523665"/>
            <a:ext cx="4417636" cy="270382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6E9DBC2-D0F4-4003-9305-CD42DA20A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12" y="630509"/>
            <a:ext cx="3651947" cy="2604087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A872649-53B9-40BA-813C-FA7B07196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659" y="686949"/>
            <a:ext cx="3784007" cy="2547648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66D89C9-C344-4A7C-9A82-97E8470792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268" y="3196733"/>
            <a:ext cx="4026463" cy="2915051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30FC700-F65D-4825-B10E-82679D2CB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59" y="3264978"/>
            <a:ext cx="4026463" cy="284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22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6A48D-3DF7-44E7-8781-D4EF8351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Comparing Angiogenesis Pathways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44422951-89B9-4F01-8759-81AB8757A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71" y="1270962"/>
            <a:ext cx="6218698" cy="2083263"/>
          </a:xfrm>
          <a:prstGeom prst="rect">
            <a:avLst/>
          </a:prstGeom>
          <a:effectLst/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83AF5F2B-3338-40EB-AACB-DC1FC6031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71" y="3838857"/>
            <a:ext cx="6185410" cy="20832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F4DB8-5EF4-4425-B388-76818655AA2B}"/>
              </a:ext>
            </a:extLst>
          </p:cNvPr>
          <p:cNvSpPr txBox="1"/>
          <p:nvPr/>
        </p:nvSpPr>
        <p:spPr>
          <a:xfrm>
            <a:off x="5324371" y="773668"/>
            <a:ext cx="391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B9991003_rc3_Angiogenesis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4D55B-1EE3-46E9-9C50-54D137454F40}"/>
              </a:ext>
            </a:extLst>
          </p:cNvPr>
          <p:cNvSpPr txBox="1"/>
          <p:nvPr/>
        </p:nvSpPr>
        <p:spPr>
          <a:xfrm>
            <a:off x="5324371" y="3412764"/>
            <a:ext cx="31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TMC_Angiogenesis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54DDD-A79C-4D6D-8B08-AAA8B268B8C9}"/>
              </a:ext>
            </a:extLst>
          </p:cNvPr>
          <p:cNvSpPr txBox="1"/>
          <p:nvPr/>
        </p:nvSpPr>
        <p:spPr>
          <a:xfrm>
            <a:off x="425302" y="2456121"/>
            <a:ext cx="37291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B9991003_rc3_Angiogenesis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Notch receptor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Endothelium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VEGF receptors </a:t>
            </a:r>
            <a:r>
              <a:rPr lang="en-US" b="1" dirty="0">
                <a:solidFill>
                  <a:schemeClr val="bg1"/>
                </a:solidFill>
              </a:rPr>
              <a:t>(FLT-1 and KDR, actual targets of Sunitinib)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Related to the vasculature itself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TMC_Angiogenesis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EMT Pathway: collagen and extracellular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Ligands for Notch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Related to extracellular immunosuppressive microenvironment, doesn’t survive as 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11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B8CF-FEBE-41B7-B5B9-AC040BE2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B7F7E-E44A-452E-B5BB-ABCE30690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of CRISPR Screens can be aggregated to view genes and pathways that are involved in IO therapy</a:t>
            </a:r>
          </a:p>
          <a:p>
            <a:pPr lvl="1"/>
            <a:r>
              <a:rPr lang="en-US" dirty="0"/>
              <a:t>Allows you to look at effects of genes across multiple experiments</a:t>
            </a:r>
          </a:p>
          <a:p>
            <a:pPr lvl="1"/>
            <a:r>
              <a:rPr lang="en-US" dirty="0"/>
              <a:t>Significant genes and pathways in the aggregation can be investigated as potential drug targets</a:t>
            </a:r>
          </a:p>
          <a:p>
            <a:r>
              <a:rPr lang="en-US" dirty="0" err="1"/>
              <a:t>OncoGPS</a:t>
            </a:r>
            <a:r>
              <a:rPr lang="en-US" dirty="0"/>
              <a:t> is a useful method for analyzing lists of significant genes by comparing the expression of those genes among patient samples</a:t>
            </a:r>
          </a:p>
          <a:p>
            <a:pPr lvl="1"/>
            <a:r>
              <a:rPr lang="en-US" dirty="0"/>
              <a:t>Allows us to look at results of CRISPR IO screens in the context of a clinical trial</a:t>
            </a:r>
          </a:p>
          <a:p>
            <a:pPr lvl="1"/>
            <a:r>
              <a:rPr lang="en-US" dirty="0"/>
              <a:t>Comparing </a:t>
            </a:r>
            <a:r>
              <a:rPr lang="en-US" dirty="0" err="1"/>
              <a:t>OncoGPS</a:t>
            </a:r>
            <a:r>
              <a:rPr lang="en-US" dirty="0"/>
              <a:t> Phenotypes in D4C allows us to discover additional biomarker trends related to treatment within specific subgroups of patients</a:t>
            </a:r>
          </a:p>
        </p:txBody>
      </p:sp>
    </p:spTree>
    <p:extLst>
      <p:ext uri="{BB962C8B-B14F-4D97-AF65-F5344CB8AC3E}">
        <p14:creationId xmlns:p14="http://schemas.microsoft.com/office/powerpoint/2010/main" val="300241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4FFB-65E8-4C5E-86C0-77A6CA0D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50" y="452718"/>
            <a:ext cx="10258109" cy="1400530"/>
          </a:xfrm>
        </p:spPr>
        <p:txBody>
          <a:bodyPr/>
          <a:lstStyle/>
          <a:p>
            <a:r>
              <a:rPr lang="en-US" dirty="0"/>
              <a:t>Aggregated view of CRISPR screens for IO Therapies, on Data4Cure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5836A-5EFC-4941-A5B2-AB0F7858E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0" y="1853248"/>
            <a:ext cx="11948099" cy="4353183"/>
          </a:xfrm>
        </p:spPr>
      </p:pic>
    </p:spTree>
    <p:extLst>
      <p:ext uri="{BB962C8B-B14F-4D97-AF65-F5344CB8AC3E}">
        <p14:creationId xmlns:p14="http://schemas.microsoft.com/office/powerpoint/2010/main" val="312742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AC658-E88F-402E-9051-19ACE7F8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View of Internal CRISPR Screens in D4C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C356C-48F2-47EF-B233-A119FD620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04" y="1853248"/>
            <a:ext cx="8346558" cy="4622951"/>
          </a:xfrm>
        </p:spPr>
      </p:pic>
    </p:spTree>
    <p:extLst>
      <p:ext uri="{BB962C8B-B14F-4D97-AF65-F5344CB8AC3E}">
        <p14:creationId xmlns:p14="http://schemas.microsoft.com/office/powerpoint/2010/main" val="42714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66F8-3AD7-4C1B-A94B-8DF53C91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to Add Each Screen to the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4F96C-0E17-4FA0-9C2C-6B8CEE6F0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Obtain .txt file that contains the p-value and z-score for each gene in the CRISPR screen for a certain treatment, either from publicly available tables or from the wsk-21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dirty="0" err="1"/>
              <a:t>fdr</a:t>
            </a:r>
            <a:r>
              <a:rPr lang="en-US" dirty="0"/>
              <a:t> and foldchange for each file, creating new columns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 file into Data4Cure format (.</a:t>
            </a:r>
            <a:r>
              <a:rPr lang="en-US" dirty="0" err="1"/>
              <a:t>tbl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Pathway Expression on D4C, and add analysis to aggregated resource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F0F586-974D-4006-B87F-13ECB9450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9" y="4578233"/>
            <a:ext cx="5867702" cy="22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6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E229-D39D-47D2-98B5-F6DEBFEB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5A61B1-AE69-483C-A424-559B4825E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900175"/>
            <a:ext cx="10954828" cy="5057649"/>
          </a:xfrm>
        </p:spPr>
      </p:pic>
    </p:spTree>
    <p:extLst>
      <p:ext uri="{BB962C8B-B14F-4D97-AF65-F5344CB8AC3E}">
        <p14:creationId xmlns:p14="http://schemas.microsoft.com/office/powerpoint/2010/main" val="2608144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FEE3D-46F0-485E-92F9-47AA0A2C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15" y="252693"/>
            <a:ext cx="9652910" cy="1400530"/>
          </a:xfrm>
        </p:spPr>
        <p:txBody>
          <a:bodyPr/>
          <a:lstStyle/>
          <a:p>
            <a:r>
              <a:rPr lang="en-US" dirty="0"/>
              <a:t>Replace KRAS Signature in Original Code with two different IO gene lists</a:t>
            </a: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9A1DD5B-209D-4A55-8D55-65A095FBE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475" y="857708"/>
            <a:ext cx="2197460" cy="45703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16F27-7D1B-4D72-964E-2C1792E06C8B}"/>
              </a:ext>
            </a:extLst>
          </p:cNvPr>
          <p:cNvSpPr txBox="1"/>
          <p:nvPr/>
        </p:nvSpPr>
        <p:spPr>
          <a:xfrm>
            <a:off x="828675" y="2095500"/>
            <a:ext cx="8353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191 positive hits on D4C IO CRISPR screens (genes with significant p-value in the positive direction for at least 4 screens, or rows in aggregated resource on Slide 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490 negative hits on D4C IO CRISPR screens (genes with significant p-value in the negative direction for at least 4 screens)</a:t>
            </a:r>
          </a:p>
        </p:txBody>
      </p:sp>
    </p:spTree>
    <p:extLst>
      <p:ext uri="{BB962C8B-B14F-4D97-AF65-F5344CB8AC3E}">
        <p14:creationId xmlns:p14="http://schemas.microsoft.com/office/powerpoint/2010/main" val="2917704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E009-C412-4A18-B28A-28194EC8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gene list perform NMF on gene expression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B02674-D965-4068-A97A-964384262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1647782"/>
            <a:ext cx="3200783" cy="390045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008FF-C6A4-4F76-9CF9-FFCEB354A88C}"/>
              </a:ext>
            </a:extLst>
          </p:cNvPr>
          <p:cNvSpPr txBox="1"/>
          <p:nvPr/>
        </p:nvSpPr>
        <p:spPr>
          <a:xfrm>
            <a:off x="819150" y="2514600"/>
            <a:ext cx="7143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First used the CCLE gene expression table as in the original </a:t>
            </a:r>
            <a:r>
              <a:rPr lang="en-US" dirty="0" err="1"/>
              <a:t>OncoGPS</a:t>
            </a:r>
            <a:r>
              <a:rPr lang="en-US" dirty="0"/>
              <a:t> code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This analyzed expression of IO genes in tumor cell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Then replaced CCLE table with the gene expression table from study B9991003, a clinical study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This analyzed expression of IO genes in tumor samples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optimal number of components was selected by examining the plot of cophenetic correlation coefficient (CCC) vs. number of components (K)</a:t>
            </a:r>
          </a:p>
        </p:txBody>
      </p:sp>
    </p:spTree>
    <p:extLst>
      <p:ext uri="{BB962C8B-B14F-4D97-AF65-F5344CB8AC3E}">
        <p14:creationId xmlns:p14="http://schemas.microsoft.com/office/powerpoint/2010/main" val="205774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07C6-7973-4E80-AB75-C910722A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15" y="231327"/>
            <a:ext cx="11677969" cy="1400530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NMF on CCLE Expression Table (using private gene list, rows hidden in W matrix)</a:t>
            </a:r>
          </a:p>
        </p:txBody>
      </p:sp>
      <p:pic>
        <p:nvPicPr>
          <p:cNvPr id="5" name="Content Placeholder 4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1E4861B6-F790-4605-A394-8FAE11095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5" y="1631857"/>
            <a:ext cx="4249740" cy="5161702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C7B2EB9-ABEA-4823-B792-600D6C17B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9" t="-1061"/>
          <a:stretch/>
        </p:blipFill>
        <p:spPr>
          <a:xfrm>
            <a:off x="6489380" y="1573201"/>
            <a:ext cx="3606800" cy="52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775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19148</TotalTime>
  <Words>863</Words>
  <Application>Microsoft Office PowerPoint</Application>
  <PresentationFormat>Widescreen</PresentationFormat>
  <Paragraphs>82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Analyzing CRISPR IO Screens Using Clinical Biomarker Data</vt:lpstr>
      <vt:lpstr>CRISPR screens in immune assays</vt:lpstr>
      <vt:lpstr>Aggregated view of CRISPR screens for IO Therapies, on Data4Cure</vt:lpstr>
      <vt:lpstr>Network View of Internal CRISPR Screens in D4C</vt:lpstr>
      <vt:lpstr>Pipeline to Add Each Screen to the Resource</vt:lpstr>
      <vt:lpstr>PowerPoint Presentation</vt:lpstr>
      <vt:lpstr>Replace KRAS Signature in Original Code with two different IO gene lists</vt:lpstr>
      <vt:lpstr>For each gene list perform NMF on gene expression data</vt:lpstr>
      <vt:lpstr>NMF on CCLE Expression Table (using private gene list, rows hidden in W matrix)</vt:lpstr>
      <vt:lpstr>NMF on B9991003 Expression Table (using private gene list, rows hidden in W matrix)</vt:lpstr>
      <vt:lpstr>Clustering samples and generating the Onco-GPS Map</vt:lpstr>
      <vt:lpstr>Clustering of the CCLE Small Cell Lung Carcinoma (SCLC) Lines in the H matrix for private gene list, and Displaying the OncoGPS Map</vt:lpstr>
      <vt:lpstr>Clustering of the B9991003 samples in the H matrix for private gene list, and Displaying the OncoGPS Map</vt:lpstr>
      <vt:lpstr>CRTAM is abundant in P2, Consistent with NMF Results in which P2 is high in C1</vt:lpstr>
      <vt:lpstr>PowerPoint Presentation</vt:lpstr>
      <vt:lpstr>PowerPoint Presentation</vt:lpstr>
      <vt:lpstr>Survival of Each Phenotype for Up List</vt:lpstr>
      <vt:lpstr>Ranked pathways within P2</vt:lpstr>
      <vt:lpstr>Ranked pathways for P2 compared to all other phenotypes</vt:lpstr>
      <vt:lpstr>Cell cycle gene pathways are highly expressed in P2</vt:lpstr>
      <vt:lpstr>STAT1 (in the CRISPR IO Up List) is Under-Expressed in P2</vt:lpstr>
      <vt:lpstr>PowerPoint Presentation</vt:lpstr>
      <vt:lpstr>Comparing Angiogenesis Pathways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OncoGPS for analyzing hits on CRISPR screens</dc:title>
  <dc:creator>Lee, Brendan</dc:creator>
  <cp:lastModifiedBy>Lee, Brendan</cp:lastModifiedBy>
  <cp:revision>15</cp:revision>
  <dcterms:created xsi:type="dcterms:W3CDTF">2021-07-06T02:07:18Z</dcterms:created>
  <dcterms:modified xsi:type="dcterms:W3CDTF">2021-08-18T00:24:30Z</dcterms:modified>
</cp:coreProperties>
</file>